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charts/chart3.xml" ContentType="application/vnd.openxmlformats-officedocument.drawingml.chart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32"/>
  </p:notesMasterIdLst>
  <p:sldIdLst>
    <p:sldId id="256" r:id="rId2"/>
    <p:sldId id="300" r:id="rId3"/>
    <p:sldId id="305" r:id="rId4"/>
    <p:sldId id="295" r:id="rId5"/>
    <p:sldId id="395" r:id="rId6"/>
    <p:sldId id="387" r:id="rId7"/>
    <p:sldId id="383" r:id="rId8"/>
    <p:sldId id="392" r:id="rId9"/>
    <p:sldId id="394" r:id="rId10"/>
    <p:sldId id="385" r:id="rId11"/>
    <p:sldId id="348" r:id="rId12"/>
    <p:sldId id="278" r:id="rId13"/>
    <p:sldId id="280" r:id="rId14"/>
    <p:sldId id="319" r:id="rId15"/>
    <p:sldId id="321" r:id="rId16"/>
    <p:sldId id="339" r:id="rId17"/>
    <p:sldId id="349" r:id="rId18"/>
    <p:sldId id="282" r:id="rId19"/>
    <p:sldId id="373" r:id="rId20"/>
    <p:sldId id="327" r:id="rId21"/>
    <p:sldId id="359" r:id="rId22"/>
    <p:sldId id="330" r:id="rId23"/>
    <p:sldId id="351" r:id="rId24"/>
    <p:sldId id="289" r:id="rId25"/>
    <p:sldId id="333" r:id="rId26"/>
    <p:sldId id="290" r:id="rId27"/>
    <p:sldId id="393" r:id="rId28"/>
    <p:sldId id="337" r:id="rId29"/>
    <p:sldId id="372" r:id="rId30"/>
    <p:sldId id="36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5E4B"/>
    <a:srgbClr val="280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162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hajiradata\results\binary%20results\habe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hajiradata\results\binary%20results\haber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layered\Book1%20(Autosaved)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E:\Codes\Encode\res.xlsx" TargetMode="External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E:\Codes\Encode\res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155796150481188"/>
          <c:y val="5.1400554097404488E-2"/>
          <c:w val="0.71487248468941655"/>
          <c:h val="0.79262321376494604"/>
        </c:manualLayout>
      </c:layout>
      <c:lineChart>
        <c:grouping val="standard"/>
        <c:varyColors val="0"/>
        <c:ser>
          <c:idx val="0"/>
          <c:order val="0"/>
          <c:tx>
            <c:strRef>
              <c:f>Sheet8!$B$1</c:f>
              <c:strCache>
                <c:ptCount val="1"/>
                <c:pt idx="0">
                  <c:v>RIPR</c:v>
                </c:pt>
              </c:strCache>
            </c:strRef>
          </c:tx>
          <c:marker>
            <c:symbol val="none"/>
          </c:marker>
          <c:cat>
            <c:numRef>
              <c:f>Sheet8!$A$2:$A$121</c:f>
              <c:numCache>
                <c:formatCode>General</c:formatCode>
                <c:ptCount val="1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</c:numCache>
            </c:numRef>
          </c:cat>
          <c:val>
            <c:numRef>
              <c:f>Sheet8!$B$2:$B$121</c:f>
              <c:numCache>
                <c:formatCode>General</c:formatCode>
                <c:ptCount val="120"/>
                <c:pt idx="0">
                  <c:v>6</c:v>
                </c:pt>
                <c:pt idx="1">
                  <c:v>6</c:v>
                </c:pt>
                <c:pt idx="2">
                  <c:v>6</c:v>
                </c:pt>
                <c:pt idx="3">
                  <c:v>6.25</c:v>
                </c:pt>
                <c:pt idx="4">
                  <c:v>7</c:v>
                </c:pt>
                <c:pt idx="5">
                  <c:v>8</c:v>
                </c:pt>
                <c:pt idx="6">
                  <c:v>8.75</c:v>
                </c:pt>
                <c:pt idx="7">
                  <c:v>9.5</c:v>
                </c:pt>
                <c:pt idx="8">
                  <c:v>10.5</c:v>
                </c:pt>
                <c:pt idx="9">
                  <c:v>11.5</c:v>
                </c:pt>
                <c:pt idx="10">
                  <c:v>13</c:v>
                </c:pt>
                <c:pt idx="11">
                  <c:v>14.75</c:v>
                </c:pt>
                <c:pt idx="12">
                  <c:v>16</c:v>
                </c:pt>
                <c:pt idx="13">
                  <c:v>17.5</c:v>
                </c:pt>
                <c:pt idx="14">
                  <c:v>20</c:v>
                </c:pt>
                <c:pt idx="15">
                  <c:v>22.75</c:v>
                </c:pt>
                <c:pt idx="16">
                  <c:v>25.5</c:v>
                </c:pt>
                <c:pt idx="17">
                  <c:v>29.25</c:v>
                </c:pt>
                <c:pt idx="18">
                  <c:v>33.5</c:v>
                </c:pt>
                <c:pt idx="19">
                  <c:v>37</c:v>
                </c:pt>
                <c:pt idx="20">
                  <c:v>40</c:v>
                </c:pt>
                <c:pt idx="21">
                  <c:v>43</c:v>
                </c:pt>
                <c:pt idx="22">
                  <c:v>46.25</c:v>
                </c:pt>
                <c:pt idx="23">
                  <c:v>50.75</c:v>
                </c:pt>
                <c:pt idx="24">
                  <c:v>57.75</c:v>
                </c:pt>
                <c:pt idx="25">
                  <c:v>66.5</c:v>
                </c:pt>
                <c:pt idx="26">
                  <c:v>74</c:v>
                </c:pt>
                <c:pt idx="27">
                  <c:v>79.75</c:v>
                </c:pt>
                <c:pt idx="28">
                  <c:v>86.25</c:v>
                </c:pt>
                <c:pt idx="29">
                  <c:v>93.25</c:v>
                </c:pt>
                <c:pt idx="30">
                  <c:v>99.5</c:v>
                </c:pt>
                <c:pt idx="31">
                  <c:v>106.5</c:v>
                </c:pt>
                <c:pt idx="32">
                  <c:v>114.5</c:v>
                </c:pt>
                <c:pt idx="33">
                  <c:v>120.75</c:v>
                </c:pt>
                <c:pt idx="34">
                  <c:v>127.25</c:v>
                </c:pt>
                <c:pt idx="35">
                  <c:v>136</c:v>
                </c:pt>
                <c:pt idx="36">
                  <c:v>143</c:v>
                </c:pt>
                <c:pt idx="37">
                  <c:v>149.5</c:v>
                </c:pt>
                <c:pt idx="38">
                  <c:v>157</c:v>
                </c:pt>
                <c:pt idx="39">
                  <c:v>164.5</c:v>
                </c:pt>
                <c:pt idx="40">
                  <c:v>174.5</c:v>
                </c:pt>
                <c:pt idx="41">
                  <c:v>182.5</c:v>
                </c:pt>
                <c:pt idx="42">
                  <c:v>185.25</c:v>
                </c:pt>
                <c:pt idx="43">
                  <c:v>189.25</c:v>
                </c:pt>
                <c:pt idx="44">
                  <c:v>196</c:v>
                </c:pt>
                <c:pt idx="45">
                  <c:v>203.75</c:v>
                </c:pt>
                <c:pt idx="46">
                  <c:v>211.25</c:v>
                </c:pt>
                <c:pt idx="47">
                  <c:v>219.75</c:v>
                </c:pt>
                <c:pt idx="48">
                  <c:v>229.25</c:v>
                </c:pt>
                <c:pt idx="49">
                  <c:v>239.25</c:v>
                </c:pt>
                <c:pt idx="50">
                  <c:v>253.25</c:v>
                </c:pt>
                <c:pt idx="51">
                  <c:v>264</c:v>
                </c:pt>
                <c:pt idx="52">
                  <c:v>275</c:v>
                </c:pt>
                <c:pt idx="53">
                  <c:v>296.5</c:v>
                </c:pt>
                <c:pt idx="54">
                  <c:v>320.25</c:v>
                </c:pt>
                <c:pt idx="55">
                  <c:v>342.75</c:v>
                </c:pt>
                <c:pt idx="56">
                  <c:v>369</c:v>
                </c:pt>
                <c:pt idx="57">
                  <c:v>397.75</c:v>
                </c:pt>
                <c:pt idx="58">
                  <c:v>418.5</c:v>
                </c:pt>
                <c:pt idx="59">
                  <c:v>429.5</c:v>
                </c:pt>
                <c:pt idx="60">
                  <c:v>437</c:v>
                </c:pt>
                <c:pt idx="61">
                  <c:v>447.25</c:v>
                </c:pt>
                <c:pt idx="62">
                  <c:v>462.25</c:v>
                </c:pt>
                <c:pt idx="63">
                  <c:v>472.5</c:v>
                </c:pt>
                <c:pt idx="64">
                  <c:v>475.25</c:v>
                </c:pt>
                <c:pt idx="65">
                  <c:v>483.5</c:v>
                </c:pt>
                <c:pt idx="66">
                  <c:v>501.75</c:v>
                </c:pt>
                <c:pt idx="67">
                  <c:v>517.75</c:v>
                </c:pt>
                <c:pt idx="68">
                  <c:v>527.75</c:v>
                </c:pt>
                <c:pt idx="69">
                  <c:v>525.75</c:v>
                </c:pt>
                <c:pt idx="70">
                  <c:v>519.5</c:v>
                </c:pt>
                <c:pt idx="71">
                  <c:v>526</c:v>
                </c:pt>
                <c:pt idx="72">
                  <c:v>538.5</c:v>
                </c:pt>
                <c:pt idx="73">
                  <c:v>554.75</c:v>
                </c:pt>
                <c:pt idx="74">
                  <c:v>574</c:v>
                </c:pt>
                <c:pt idx="75">
                  <c:v>586.75</c:v>
                </c:pt>
                <c:pt idx="76">
                  <c:v>590.75</c:v>
                </c:pt>
                <c:pt idx="77">
                  <c:v>593.5</c:v>
                </c:pt>
                <c:pt idx="78">
                  <c:v>599.25</c:v>
                </c:pt>
                <c:pt idx="79">
                  <c:v>604.75</c:v>
                </c:pt>
                <c:pt idx="80">
                  <c:v>604</c:v>
                </c:pt>
                <c:pt idx="81">
                  <c:v>605</c:v>
                </c:pt>
                <c:pt idx="82">
                  <c:v>624.25</c:v>
                </c:pt>
                <c:pt idx="83">
                  <c:v>651</c:v>
                </c:pt>
                <c:pt idx="84">
                  <c:v>668.5</c:v>
                </c:pt>
                <c:pt idx="85">
                  <c:v>680.5</c:v>
                </c:pt>
                <c:pt idx="86">
                  <c:v>691.5</c:v>
                </c:pt>
                <c:pt idx="87">
                  <c:v>690.5</c:v>
                </c:pt>
                <c:pt idx="88">
                  <c:v>669</c:v>
                </c:pt>
                <c:pt idx="89">
                  <c:v>646</c:v>
                </c:pt>
                <c:pt idx="90">
                  <c:v>659.5</c:v>
                </c:pt>
                <c:pt idx="91">
                  <c:v>702</c:v>
                </c:pt>
                <c:pt idx="92">
                  <c:v>742.5</c:v>
                </c:pt>
                <c:pt idx="93">
                  <c:v>776.75</c:v>
                </c:pt>
                <c:pt idx="94">
                  <c:v>787.5</c:v>
                </c:pt>
                <c:pt idx="95">
                  <c:v>779.5</c:v>
                </c:pt>
                <c:pt idx="96">
                  <c:v>787</c:v>
                </c:pt>
                <c:pt idx="97">
                  <c:v>818.5</c:v>
                </c:pt>
                <c:pt idx="98">
                  <c:v>841.75</c:v>
                </c:pt>
                <c:pt idx="99">
                  <c:v>838.25</c:v>
                </c:pt>
                <c:pt idx="100">
                  <c:v>847</c:v>
                </c:pt>
                <c:pt idx="101">
                  <c:v>881.25</c:v>
                </c:pt>
                <c:pt idx="102">
                  <c:v>905.25</c:v>
                </c:pt>
                <c:pt idx="103">
                  <c:v>910.5</c:v>
                </c:pt>
                <c:pt idx="104">
                  <c:v>919.25</c:v>
                </c:pt>
                <c:pt idx="105">
                  <c:v>939</c:v>
                </c:pt>
                <c:pt idx="106">
                  <c:v>964.25</c:v>
                </c:pt>
                <c:pt idx="107">
                  <c:v>996.25</c:v>
                </c:pt>
                <c:pt idx="108">
                  <c:v>1030.75</c:v>
                </c:pt>
                <c:pt idx="109">
                  <c:v>1053.25</c:v>
                </c:pt>
                <c:pt idx="110">
                  <c:v>1058.75</c:v>
                </c:pt>
                <c:pt idx="111">
                  <c:v>1054.5</c:v>
                </c:pt>
                <c:pt idx="112">
                  <c:v>1042.5</c:v>
                </c:pt>
                <c:pt idx="113">
                  <c:v>1030.5</c:v>
                </c:pt>
                <c:pt idx="114">
                  <c:v>1016.5</c:v>
                </c:pt>
                <c:pt idx="115">
                  <c:v>990.75</c:v>
                </c:pt>
                <c:pt idx="116">
                  <c:v>965.75</c:v>
                </c:pt>
                <c:pt idx="117">
                  <c:v>951.25</c:v>
                </c:pt>
                <c:pt idx="118">
                  <c:v>946.5</c:v>
                </c:pt>
                <c:pt idx="119">
                  <c:v>946.5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Sheet8!$C$1</c:f>
              <c:strCache>
                <c:ptCount val="1"/>
                <c:pt idx="0">
                  <c:v>HABER</c:v>
                </c:pt>
              </c:strCache>
            </c:strRef>
          </c:tx>
          <c:marker>
            <c:symbol val="none"/>
          </c:marker>
          <c:cat>
            <c:numRef>
              <c:f>Sheet8!$A$2:$A$121</c:f>
              <c:numCache>
                <c:formatCode>General</c:formatCode>
                <c:ptCount val="1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</c:numCache>
            </c:numRef>
          </c:cat>
          <c:val>
            <c:numRef>
              <c:f>Sheet8!$C$2:$C$121</c:f>
              <c:numCache>
                <c:formatCode>General</c:formatCode>
                <c:ptCount val="120"/>
                <c:pt idx="0">
                  <c:v>5.25</c:v>
                </c:pt>
                <c:pt idx="1">
                  <c:v>5.25</c:v>
                </c:pt>
                <c:pt idx="2">
                  <c:v>5.75</c:v>
                </c:pt>
                <c:pt idx="3">
                  <c:v>6</c:v>
                </c:pt>
                <c:pt idx="4">
                  <c:v>6.25</c:v>
                </c:pt>
                <c:pt idx="5">
                  <c:v>7</c:v>
                </c:pt>
                <c:pt idx="6">
                  <c:v>8.25</c:v>
                </c:pt>
                <c:pt idx="7">
                  <c:v>9.5</c:v>
                </c:pt>
                <c:pt idx="8">
                  <c:v>10.5</c:v>
                </c:pt>
                <c:pt idx="9">
                  <c:v>11.75</c:v>
                </c:pt>
                <c:pt idx="10">
                  <c:v>13.25</c:v>
                </c:pt>
                <c:pt idx="11">
                  <c:v>15.25</c:v>
                </c:pt>
                <c:pt idx="12">
                  <c:v>17.75</c:v>
                </c:pt>
                <c:pt idx="13">
                  <c:v>20.5</c:v>
                </c:pt>
                <c:pt idx="14">
                  <c:v>23.5</c:v>
                </c:pt>
                <c:pt idx="15">
                  <c:v>25.5</c:v>
                </c:pt>
                <c:pt idx="16">
                  <c:v>26.75</c:v>
                </c:pt>
                <c:pt idx="17">
                  <c:v>28.75</c:v>
                </c:pt>
                <c:pt idx="18">
                  <c:v>31.75</c:v>
                </c:pt>
                <c:pt idx="19">
                  <c:v>35.25</c:v>
                </c:pt>
                <c:pt idx="20">
                  <c:v>38</c:v>
                </c:pt>
                <c:pt idx="21">
                  <c:v>40</c:v>
                </c:pt>
                <c:pt idx="22">
                  <c:v>42.25</c:v>
                </c:pt>
                <c:pt idx="23">
                  <c:v>45.25</c:v>
                </c:pt>
                <c:pt idx="24">
                  <c:v>49.5</c:v>
                </c:pt>
                <c:pt idx="25">
                  <c:v>54</c:v>
                </c:pt>
                <c:pt idx="26">
                  <c:v>56.5</c:v>
                </c:pt>
                <c:pt idx="27">
                  <c:v>57.5</c:v>
                </c:pt>
                <c:pt idx="28">
                  <c:v>59.75</c:v>
                </c:pt>
                <c:pt idx="29">
                  <c:v>64.25</c:v>
                </c:pt>
                <c:pt idx="30">
                  <c:v>70</c:v>
                </c:pt>
                <c:pt idx="31">
                  <c:v>76</c:v>
                </c:pt>
                <c:pt idx="32">
                  <c:v>81.5</c:v>
                </c:pt>
                <c:pt idx="33">
                  <c:v>86.25</c:v>
                </c:pt>
                <c:pt idx="34">
                  <c:v>91.75</c:v>
                </c:pt>
                <c:pt idx="35">
                  <c:v>99</c:v>
                </c:pt>
                <c:pt idx="36">
                  <c:v>107.5</c:v>
                </c:pt>
                <c:pt idx="37">
                  <c:v>116.25</c:v>
                </c:pt>
                <c:pt idx="38">
                  <c:v>123.5</c:v>
                </c:pt>
                <c:pt idx="39">
                  <c:v>129</c:v>
                </c:pt>
                <c:pt idx="40">
                  <c:v>132.5</c:v>
                </c:pt>
                <c:pt idx="41">
                  <c:v>133.75</c:v>
                </c:pt>
                <c:pt idx="42">
                  <c:v>137.75</c:v>
                </c:pt>
                <c:pt idx="43">
                  <c:v>144.5</c:v>
                </c:pt>
                <c:pt idx="44">
                  <c:v>149.75</c:v>
                </c:pt>
                <c:pt idx="45">
                  <c:v>155.75</c:v>
                </c:pt>
                <c:pt idx="46">
                  <c:v>163.25</c:v>
                </c:pt>
                <c:pt idx="47">
                  <c:v>169</c:v>
                </c:pt>
                <c:pt idx="48">
                  <c:v>172.5</c:v>
                </c:pt>
                <c:pt idx="49">
                  <c:v>178.5</c:v>
                </c:pt>
                <c:pt idx="50">
                  <c:v>187.5</c:v>
                </c:pt>
                <c:pt idx="51">
                  <c:v>193.75</c:v>
                </c:pt>
                <c:pt idx="52">
                  <c:v>196</c:v>
                </c:pt>
                <c:pt idx="53">
                  <c:v>199</c:v>
                </c:pt>
                <c:pt idx="54">
                  <c:v>205.25</c:v>
                </c:pt>
                <c:pt idx="55">
                  <c:v>213.25</c:v>
                </c:pt>
                <c:pt idx="56">
                  <c:v>226.5</c:v>
                </c:pt>
                <c:pt idx="57">
                  <c:v>241</c:v>
                </c:pt>
                <c:pt idx="58">
                  <c:v>248.75</c:v>
                </c:pt>
                <c:pt idx="59">
                  <c:v>255</c:v>
                </c:pt>
                <c:pt idx="60">
                  <c:v>264.25</c:v>
                </c:pt>
                <c:pt idx="61">
                  <c:v>276.25</c:v>
                </c:pt>
                <c:pt idx="62">
                  <c:v>289.75</c:v>
                </c:pt>
                <c:pt idx="63">
                  <c:v>303.75</c:v>
                </c:pt>
                <c:pt idx="64">
                  <c:v>316.5</c:v>
                </c:pt>
                <c:pt idx="65">
                  <c:v>332.5</c:v>
                </c:pt>
                <c:pt idx="66">
                  <c:v>356.5</c:v>
                </c:pt>
                <c:pt idx="67">
                  <c:v>381</c:v>
                </c:pt>
                <c:pt idx="68">
                  <c:v>403.75</c:v>
                </c:pt>
                <c:pt idx="69">
                  <c:v>426</c:v>
                </c:pt>
                <c:pt idx="70">
                  <c:v>441.75</c:v>
                </c:pt>
                <c:pt idx="71">
                  <c:v>453.5</c:v>
                </c:pt>
                <c:pt idx="72">
                  <c:v>469</c:v>
                </c:pt>
                <c:pt idx="73">
                  <c:v>482.5</c:v>
                </c:pt>
                <c:pt idx="74">
                  <c:v>486.75</c:v>
                </c:pt>
                <c:pt idx="75">
                  <c:v>493.5</c:v>
                </c:pt>
                <c:pt idx="76">
                  <c:v>504.5</c:v>
                </c:pt>
                <c:pt idx="77">
                  <c:v>509.25</c:v>
                </c:pt>
                <c:pt idx="78">
                  <c:v>517.5</c:v>
                </c:pt>
                <c:pt idx="79">
                  <c:v>518.75</c:v>
                </c:pt>
                <c:pt idx="80">
                  <c:v>519</c:v>
                </c:pt>
                <c:pt idx="81">
                  <c:v>519.75</c:v>
                </c:pt>
                <c:pt idx="82">
                  <c:v>520.75</c:v>
                </c:pt>
                <c:pt idx="83">
                  <c:v>528</c:v>
                </c:pt>
                <c:pt idx="84">
                  <c:v>528.75</c:v>
                </c:pt>
                <c:pt idx="85">
                  <c:v>533.75</c:v>
                </c:pt>
                <c:pt idx="86">
                  <c:v>540.25</c:v>
                </c:pt>
                <c:pt idx="87">
                  <c:v>544.25</c:v>
                </c:pt>
                <c:pt idx="88">
                  <c:v>561.75</c:v>
                </c:pt>
                <c:pt idx="89">
                  <c:v>573.75</c:v>
                </c:pt>
                <c:pt idx="90">
                  <c:v>583.75</c:v>
                </c:pt>
                <c:pt idx="91">
                  <c:v>609.75</c:v>
                </c:pt>
                <c:pt idx="92">
                  <c:v>611.75</c:v>
                </c:pt>
                <c:pt idx="93">
                  <c:v>612.25</c:v>
                </c:pt>
                <c:pt idx="94">
                  <c:v>631.75</c:v>
                </c:pt>
                <c:pt idx="95">
                  <c:v>633</c:v>
                </c:pt>
                <c:pt idx="96">
                  <c:v>637</c:v>
                </c:pt>
                <c:pt idx="97">
                  <c:v>652.25</c:v>
                </c:pt>
                <c:pt idx="98">
                  <c:v>654.75</c:v>
                </c:pt>
                <c:pt idx="99">
                  <c:v>655.5</c:v>
                </c:pt>
                <c:pt idx="100">
                  <c:v>658</c:v>
                </c:pt>
                <c:pt idx="101">
                  <c:v>658.25</c:v>
                </c:pt>
                <c:pt idx="102">
                  <c:v>665.5</c:v>
                </c:pt>
                <c:pt idx="103">
                  <c:v>678.75</c:v>
                </c:pt>
                <c:pt idx="104">
                  <c:v>688.25</c:v>
                </c:pt>
                <c:pt idx="105">
                  <c:v>710.25</c:v>
                </c:pt>
                <c:pt idx="106">
                  <c:v>741.75</c:v>
                </c:pt>
                <c:pt idx="107">
                  <c:v>764.75</c:v>
                </c:pt>
                <c:pt idx="108">
                  <c:v>774</c:v>
                </c:pt>
                <c:pt idx="109">
                  <c:v>785</c:v>
                </c:pt>
                <c:pt idx="110">
                  <c:v>819</c:v>
                </c:pt>
                <c:pt idx="111">
                  <c:v>868.5</c:v>
                </c:pt>
                <c:pt idx="112">
                  <c:v>909.5</c:v>
                </c:pt>
                <c:pt idx="113">
                  <c:v>947.75</c:v>
                </c:pt>
                <c:pt idx="114">
                  <c:v>978.75</c:v>
                </c:pt>
                <c:pt idx="115">
                  <c:v>1007</c:v>
                </c:pt>
                <c:pt idx="116">
                  <c:v>1047.5</c:v>
                </c:pt>
                <c:pt idx="117">
                  <c:v>1071</c:v>
                </c:pt>
                <c:pt idx="118">
                  <c:v>1075.75</c:v>
                </c:pt>
                <c:pt idx="119">
                  <c:v>1075.75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Sheet8!$D$1</c:f>
              <c:strCache>
                <c:ptCount val="1"/>
                <c:pt idx="0">
                  <c:v>TRANS</c:v>
                </c:pt>
              </c:strCache>
            </c:strRef>
          </c:tx>
          <c:marker>
            <c:symbol val="none"/>
          </c:marker>
          <c:cat>
            <c:numRef>
              <c:f>Sheet8!$A$2:$A$121</c:f>
              <c:numCache>
                <c:formatCode>General</c:formatCode>
                <c:ptCount val="1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</c:numCache>
            </c:numRef>
          </c:cat>
          <c:val>
            <c:numRef>
              <c:f>Sheet8!$D$2:$D$121</c:f>
              <c:numCache>
                <c:formatCode>General</c:formatCode>
                <c:ptCount val="120"/>
                <c:pt idx="0">
                  <c:v>6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7.0088406163172445</c:v>
                </c:pt>
                <c:pt idx="6">
                  <c:v>10.035362465269007</c:v>
                </c:pt>
                <c:pt idx="7">
                  <c:v>14.07072493053802</c:v>
                </c:pt>
                <c:pt idx="8">
                  <c:v>18.10608739580703</c:v>
                </c:pt>
                <c:pt idx="9">
                  <c:v>22.141449861076026</c:v>
                </c:pt>
                <c:pt idx="10">
                  <c:v>27.185652942662088</c:v>
                </c:pt>
                <c:pt idx="11">
                  <c:v>34.247537256883049</c:v>
                </c:pt>
                <c:pt idx="12">
                  <c:v>41.309421571103208</c:v>
                </c:pt>
                <c:pt idx="13">
                  <c:v>47.362465269007295</c:v>
                </c:pt>
                <c:pt idx="14">
                  <c:v>53.415508966910863</c:v>
                </c:pt>
                <c:pt idx="15">
                  <c:v>59.468552664814361</c:v>
                </c:pt>
                <c:pt idx="16">
                  <c:v>65.521596362717872</c:v>
                </c:pt>
                <c:pt idx="17">
                  <c:v>71.574640060621348</c:v>
                </c:pt>
                <c:pt idx="18">
                  <c:v>78.636524374842196</c:v>
                </c:pt>
                <c:pt idx="19">
                  <c:v>87.716089921698128</c:v>
                </c:pt>
                <c:pt idx="20">
                  <c:v>96.795655468552667</c:v>
                </c:pt>
                <c:pt idx="21">
                  <c:v>104.86638039909045</c:v>
                </c:pt>
                <c:pt idx="22">
                  <c:v>113.94594594594695</c:v>
                </c:pt>
                <c:pt idx="23">
                  <c:v>123.02551149280085</c:v>
                </c:pt>
                <c:pt idx="24">
                  <c:v>129.0785551907029</c:v>
                </c:pt>
                <c:pt idx="25">
                  <c:v>135.13159888860824</c:v>
                </c:pt>
                <c:pt idx="26">
                  <c:v>147.23768628441525</c:v>
                </c:pt>
                <c:pt idx="27">
                  <c:v>165.39681737812714</c:v>
                </c:pt>
                <c:pt idx="28">
                  <c:v>186.58247032078827</c:v>
                </c:pt>
                <c:pt idx="29">
                  <c:v>206.75928264713309</c:v>
                </c:pt>
                <c:pt idx="30">
                  <c:v>223.90957312452389</c:v>
                </c:pt>
                <c:pt idx="31">
                  <c:v>237.02450113665012</c:v>
                </c:pt>
                <c:pt idx="32">
                  <c:v>245.09522606718869</c:v>
                </c:pt>
                <c:pt idx="33">
                  <c:v>255.18363223035971</c:v>
                </c:pt>
                <c:pt idx="34">
                  <c:v>273.34276332407438</c:v>
                </c:pt>
                <c:pt idx="35">
                  <c:v>297.55493811568579</c:v>
                </c:pt>
                <c:pt idx="36">
                  <c:v>327.82015660520329</c:v>
                </c:pt>
                <c:pt idx="37">
                  <c:v>368.17378125789344</c:v>
                </c:pt>
                <c:pt idx="38">
                  <c:v>412.56276837585278</c:v>
                </c:pt>
                <c:pt idx="39">
                  <c:v>449.88987117959078</c:v>
                </c:pt>
                <c:pt idx="40">
                  <c:v>476.11972720383932</c:v>
                </c:pt>
                <c:pt idx="41">
                  <c:v>490.24349583228064</c:v>
                </c:pt>
                <c:pt idx="42">
                  <c:v>500.33190199545339</c:v>
                </c:pt>
                <c:pt idx="43">
                  <c:v>512.43798939125747</c:v>
                </c:pt>
                <c:pt idx="44">
                  <c:v>531.6059611012879</c:v>
                </c:pt>
                <c:pt idx="45">
                  <c:v>568.93306390502642</c:v>
                </c:pt>
                <c:pt idx="46">
                  <c:v>610.29552917403339</c:v>
                </c:pt>
                <c:pt idx="47">
                  <c:v>629.46350088405495</c:v>
                </c:pt>
                <c:pt idx="48">
                  <c:v>636.52538519828261</c:v>
                </c:pt>
                <c:pt idx="49">
                  <c:v>653.67567567568346</c:v>
                </c:pt>
                <c:pt idx="50">
                  <c:v>680.91437231624354</c:v>
                </c:pt>
                <c:pt idx="51">
                  <c:v>709.1619095731246</c:v>
                </c:pt>
                <c:pt idx="52">
                  <c:v>727.32104066683553</c:v>
                </c:pt>
                <c:pt idx="53">
                  <c:v>741.4448092952764</c:v>
                </c:pt>
                <c:pt idx="54">
                  <c:v>762.6304622379389</c:v>
                </c:pt>
                <c:pt idx="55">
                  <c:v>777.76307148269802</c:v>
                </c:pt>
                <c:pt idx="56">
                  <c:v>789.86915887850296</c:v>
                </c:pt>
                <c:pt idx="57">
                  <c:v>826.18742106592549</c:v>
                </c:pt>
                <c:pt idx="58">
                  <c:v>891.76206112654711</c:v>
                </c:pt>
                <c:pt idx="59">
                  <c:v>974.48699166456174</c:v>
                </c:pt>
                <c:pt idx="60">
                  <c:v>1045.1058348067693</c:v>
                </c:pt>
                <c:pt idx="61">
                  <c:v>1074.3622126799526</c:v>
                </c:pt>
                <c:pt idx="62">
                  <c:v>1076.3798939126043</c:v>
                </c:pt>
                <c:pt idx="63">
                  <c:v>1077.3887345289095</c:v>
                </c:pt>
                <c:pt idx="64">
                  <c:v>1096.5567062389478</c:v>
                </c:pt>
                <c:pt idx="65">
                  <c:v>1118.7511997979288</c:v>
                </c:pt>
                <c:pt idx="66">
                  <c:v>1145.9898964384945</c:v>
                </c:pt>
                <c:pt idx="67">
                  <c:v>1203.4938115685779</c:v>
                </c:pt>
                <c:pt idx="68">
                  <c:v>1227.7059863602055</c:v>
                </c:pt>
                <c:pt idx="69">
                  <c:v>1228.7148269765078</c:v>
                </c:pt>
                <c:pt idx="70">
                  <c:v>1240.8209143723052</c:v>
                </c:pt>
                <c:pt idx="71">
                  <c:v>1242.838595604951</c:v>
                </c:pt>
                <c:pt idx="72">
                  <c:v>1246.8739580702199</c:v>
                </c:pt>
                <c:pt idx="73">
                  <c:v>1271.0861328618328</c:v>
                </c:pt>
                <c:pt idx="74">
                  <c:v>1320.5193230613791</c:v>
                </c:pt>
                <c:pt idx="75">
                  <c:v>1362.8906289467036</c:v>
                </c:pt>
                <c:pt idx="76">
                  <c:v>1383.0674412730448</c:v>
                </c:pt>
                <c:pt idx="77">
                  <c:v>1400.2177317504431</c:v>
                </c:pt>
                <c:pt idx="78">
                  <c:v>1447.6332407173304</c:v>
                </c:pt>
                <c:pt idx="79">
                  <c:v>1531.367011871685</c:v>
                </c:pt>
                <c:pt idx="80">
                  <c:v>1627.2068704218261</c:v>
                </c:pt>
                <c:pt idx="81">
                  <c:v>1722.0378883556455</c:v>
                </c:pt>
                <c:pt idx="82">
                  <c:v>1813.8423844405154</c:v>
                </c:pt>
                <c:pt idx="83">
                  <c:v>1902.6203586764298</c:v>
                </c:pt>
                <c:pt idx="84">
                  <c:v>1984.3364485981172</c:v>
                </c:pt>
                <c:pt idx="85">
                  <c:v>2015.6105077039661</c:v>
                </c:pt>
                <c:pt idx="86">
                  <c:v>2021.6635514018701</c:v>
                </c:pt>
                <c:pt idx="87">
                  <c:v>2056.9729729729979</c:v>
                </c:pt>
                <c:pt idx="88">
                  <c:v>2155.8393533721087</c:v>
                </c:pt>
                <c:pt idx="89">
                  <c:v>2223.4316746653212</c:v>
                </c:pt>
                <c:pt idx="90">
                  <c:v>2250.6703713058855</c:v>
                </c:pt>
                <c:pt idx="91">
                  <c:v>2313.2184895175537</c:v>
                </c:pt>
                <c:pt idx="92">
                  <c:v>2374.7577671129047</c:v>
                </c:pt>
                <c:pt idx="93">
                  <c:v>2392.9168982066167</c:v>
                </c:pt>
                <c:pt idx="94">
                  <c:v>2415.1113917655975</c:v>
                </c:pt>
                <c:pt idx="95">
                  <c:v>2420.1555948472064</c:v>
                </c:pt>
                <c:pt idx="96">
                  <c:v>2428.2263197777197</c:v>
                </c:pt>
                <c:pt idx="97">
                  <c:v>2434.2793634756254</c:v>
                </c:pt>
                <c:pt idx="98">
                  <c:v>2445.3766102551162</c:v>
                </c:pt>
                <c:pt idx="99">
                  <c:v>2455.4650164182876</c:v>
                </c:pt>
                <c:pt idx="100">
                  <c:v>2463.5357413488255</c:v>
                </c:pt>
                <c:pt idx="101">
                  <c:v>2572.4905279110912</c:v>
                </c:pt>
                <c:pt idx="102">
                  <c:v>2737.9403889871182</c:v>
                </c:pt>
                <c:pt idx="103">
                  <c:v>2870.098509724653</c:v>
                </c:pt>
                <c:pt idx="104">
                  <c:v>2952.8234402626927</c:v>
                </c:pt>
                <c:pt idx="105">
                  <c:v>2984.0974993685268</c:v>
                </c:pt>
                <c:pt idx="106">
                  <c:v>3035.5483708007073</c:v>
                </c:pt>
                <c:pt idx="107">
                  <c:v>3117.2644607223679</c:v>
                </c:pt>
                <c:pt idx="108">
                  <c:v>3186.8744632482972</c:v>
                </c:pt>
                <c:pt idx="109">
                  <c:v>3233.2811315988902</c:v>
                </c:pt>
                <c:pt idx="110">
                  <c:v>3311.9706996716341</c:v>
                </c:pt>
                <c:pt idx="111">
                  <c:v>3452.1995453397317</c:v>
                </c:pt>
                <c:pt idx="112">
                  <c:v>3548.0394038898712</c:v>
                </c:pt>
                <c:pt idx="113">
                  <c:v>3609.5786814852008</c:v>
                </c:pt>
                <c:pt idx="114">
                  <c:v>3668.0914372316493</c:v>
                </c:pt>
                <c:pt idx="115">
                  <c:v>3674.1444809295035</c:v>
                </c:pt>
                <c:pt idx="116">
                  <c:v>3687.2594089416507</c:v>
                </c:pt>
                <c:pt idx="117">
                  <c:v>3807.3114422834497</c:v>
                </c:pt>
                <c:pt idx="118">
                  <c:v>4000</c:v>
                </c:pt>
                <c:pt idx="119">
                  <c:v>4000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Sheet8!$E$1</c:f>
              <c:strCache>
                <c:ptCount val="1"/>
                <c:pt idx="0">
                  <c:v>BUPA</c:v>
                </c:pt>
              </c:strCache>
            </c:strRef>
          </c:tx>
          <c:marker>
            <c:symbol val="none"/>
          </c:marker>
          <c:cat>
            <c:numRef>
              <c:f>Sheet8!$A$2:$A$121</c:f>
              <c:numCache>
                <c:formatCode>General</c:formatCode>
                <c:ptCount val="1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</c:numCache>
            </c:numRef>
          </c:cat>
          <c:val>
            <c:numRef>
              <c:f>Sheet8!$E$2:$E$121</c:f>
              <c:numCache>
                <c:formatCode>General</c:formatCode>
                <c:ptCount val="120"/>
                <c:pt idx="0">
                  <c:v>6.25</c:v>
                </c:pt>
                <c:pt idx="1">
                  <c:v>7.1046315516346654</c:v>
                </c:pt>
                <c:pt idx="2">
                  <c:v>7.1046315516346654</c:v>
                </c:pt>
                <c:pt idx="3">
                  <c:v>7.9592631032694321</c:v>
                </c:pt>
                <c:pt idx="4">
                  <c:v>9.6685262065386706</c:v>
                </c:pt>
                <c:pt idx="5">
                  <c:v>12.232420861442657</c:v>
                </c:pt>
                <c:pt idx="6">
                  <c:v>15.650947067981322</c:v>
                </c:pt>
                <c:pt idx="7">
                  <c:v>19.069473274519719</c:v>
                </c:pt>
                <c:pt idx="8">
                  <c:v>22.48799948105864</c:v>
                </c:pt>
                <c:pt idx="9">
                  <c:v>25.906525687597117</c:v>
                </c:pt>
                <c:pt idx="10">
                  <c:v>30.179683445770628</c:v>
                </c:pt>
                <c:pt idx="11">
                  <c:v>35.307472755578594</c:v>
                </c:pt>
                <c:pt idx="12">
                  <c:v>39.580630513751949</c:v>
                </c:pt>
                <c:pt idx="13">
                  <c:v>43.853788271925254</c:v>
                </c:pt>
                <c:pt idx="14">
                  <c:v>50.69084068500225</c:v>
                </c:pt>
                <c:pt idx="15">
                  <c:v>59.237156201349251</c:v>
                </c:pt>
                <c:pt idx="16">
                  <c:v>67.783471717694724</c:v>
                </c:pt>
                <c:pt idx="17">
                  <c:v>76.329787234042158</c:v>
                </c:pt>
                <c:pt idx="18">
                  <c:v>82.312208095485119</c:v>
                </c:pt>
                <c:pt idx="19">
                  <c:v>85.730734302022753</c:v>
                </c:pt>
                <c:pt idx="20">
                  <c:v>89.149260508562534</c:v>
                </c:pt>
                <c:pt idx="21">
                  <c:v>93.422418266735818</c:v>
                </c:pt>
                <c:pt idx="22">
                  <c:v>100.25947067981319</c:v>
                </c:pt>
                <c:pt idx="23">
                  <c:v>108.80578619615822</c:v>
                </c:pt>
                <c:pt idx="24">
                  <c:v>118.20673326414116</c:v>
                </c:pt>
                <c:pt idx="25">
                  <c:v>127.60768033212167</c:v>
                </c:pt>
                <c:pt idx="26">
                  <c:v>138.71789050337313</c:v>
                </c:pt>
                <c:pt idx="27">
                  <c:v>156.66515308770099</c:v>
                </c:pt>
                <c:pt idx="28">
                  <c:v>179.74020498183592</c:v>
                </c:pt>
                <c:pt idx="29">
                  <c:v>202.81525687597448</c:v>
                </c:pt>
                <c:pt idx="30">
                  <c:v>224.18104566683965</c:v>
                </c:pt>
                <c:pt idx="31">
                  <c:v>244.6922029060716</c:v>
                </c:pt>
                <c:pt idx="32">
                  <c:v>263.49409704203163</c:v>
                </c:pt>
                <c:pt idx="33">
                  <c:v>278.87746497145832</c:v>
                </c:pt>
                <c:pt idx="34">
                  <c:v>289.98767514270889</c:v>
                </c:pt>
                <c:pt idx="35">
                  <c:v>300.24325376232463</c:v>
                </c:pt>
                <c:pt idx="36">
                  <c:v>313.91735858847494</c:v>
                </c:pt>
                <c:pt idx="37">
                  <c:v>327.59146341463395</c:v>
                </c:pt>
                <c:pt idx="38">
                  <c:v>343.82946289569276</c:v>
                </c:pt>
                <c:pt idx="39">
                  <c:v>360.92209392838305</c:v>
                </c:pt>
                <c:pt idx="40">
                  <c:v>372.88693565126869</c:v>
                </c:pt>
                <c:pt idx="41">
                  <c:v>387.41567202906072</c:v>
                </c:pt>
                <c:pt idx="42">
                  <c:v>408.78146081992736</c:v>
                </c:pt>
                <c:pt idx="43">
                  <c:v>436.98430202387135</c:v>
                </c:pt>
                <c:pt idx="44">
                  <c:v>468.60566943435794</c:v>
                </c:pt>
                <c:pt idx="45">
                  <c:v>495.09924753502872</c:v>
                </c:pt>
                <c:pt idx="46">
                  <c:v>521.59282563570298</c:v>
                </c:pt>
                <c:pt idx="47">
                  <c:v>560.90587701089805</c:v>
                </c:pt>
                <c:pt idx="48">
                  <c:v>604.49208614426539</c:v>
                </c:pt>
                <c:pt idx="49">
                  <c:v>630.13103269330566</c:v>
                </c:pt>
                <c:pt idx="50">
                  <c:v>644.65976907109552</c:v>
                </c:pt>
                <c:pt idx="51">
                  <c:v>672.00797872340297</c:v>
                </c:pt>
                <c:pt idx="52">
                  <c:v>707.04787234042556</c:v>
                </c:pt>
                <c:pt idx="53">
                  <c:v>742.9423975090815</c:v>
                </c:pt>
                <c:pt idx="54">
                  <c:v>792.51102750389202</c:v>
                </c:pt>
                <c:pt idx="55">
                  <c:v>842.07965749870243</c:v>
                </c:pt>
                <c:pt idx="56">
                  <c:v>866.00934094447325</c:v>
                </c:pt>
                <c:pt idx="57">
                  <c:v>871.1371302542816</c:v>
                </c:pt>
                <c:pt idx="58">
                  <c:v>885.66586663207045</c:v>
                </c:pt>
                <c:pt idx="59">
                  <c:v>929.25207576543846</c:v>
                </c:pt>
                <c:pt idx="60">
                  <c:v>976.25681110534447</c:v>
                </c:pt>
                <c:pt idx="61">
                  <c:v>1005.3142838609224</c:v>
                </c:pt>
                <c:pt idx="62">
                  <c:v>1042.9180721328489</c:v>
                </c:pt>
                <c:pt idx="63">
                  <c:v>1091.6320705760133</c:v>
                </c:pt>
                <c:pt idx="64">
                  <c:v>1128.3812272962998</c:v>
                </c:pt>
                <c:pt idx="65">
                  <c:v>1157.4387000518941</c:v>
                </c:pt>
                <c:pt idx="66">
                  <c:v>1178.8044888427598</c:v>
                </c:pt>
                <c:pt idx="67">
                  <c:v>1188.2054359107419</c:v>
                </c:pt>
                <c:pt idx="68">
                  <c:v>1206.1526984950699</c:v>
                </c:pt>
                <c:pt idx="69">
                  <c:v>1230.0823819408408</c:v>
                </c:pt>
                <c:pt idx="70">
                  <c:v>1246.3203814219</c:v>
                </c:pt>
                <c:pt idx="71">
                  <c:v>1266.8315386611312</c:v>
                </c:pt>
                <c:pt idx="72">
                  <c:v>1280.5056434873011</c:v>
                </c:pt>
                <c:pt idx="73">
                  <c:v>1281.3602750389198</c:v>
                </c:pt>
                <c:pt idx="74">
                  <c:v>1287.3426959003634</c:v>
                </c:pt>
                <c:pt idx="75">
                  <c:v>1312.1270108977678</c:v>
                </c:pt>
                <c:pt idx="76">
                  <c:v>1344.6030098598721</c:v>
                </c:pt>
                <c:pt idx="77">
                  <c:v>1372.8058510638311</c:v>
                </c:pt>
                <c:pt idx="78">
                  <c:v>1395.8809029579545</c:v>
                </c:pt>
                <c:pt idx="79">
                  <c:v>1418.1013233004658</c:v>
                </c:pt>
                <c:pt idx="80">
                  <c:v>1443.7402698495071</c:v>
                </c:pt>
                <c:pt idx="81">
                  <c:v>1481.3440581214322</c:v>
                </c:pt>
                <c:pt idx="82">
                  <c:v>1542.8775298391279</c:v>
                </c:pt>
                <c:pt idx="83">
                  <c:v>1609.5387908666321</c:v>
                </c:pt>
                <c:pt idx="84">
                  <c:v>1667.6537363777848</c:v>
                </c:pt>
                <c:pt idx="85">
                  <c:v>1718.0769979242361</c:v>
                </c:pt>
                <c:pt idx="86">
                  <c:v>1753.9715230928905</c:v>
                </c:pt>
                <c:pt idx="87">
                  <c:v>1796.7031006746238</c:v>
                </c:pt>
                <c:pt idx="88">
                  <c:v>1843.7078360145299</c:v>
                </c:pt>
                <c:pt idx="89">
                  <c:v>1889.0033082511648</c:v>
                </c:pt>
                <c:pt idx="90">
                  <c:v>1931.7348858329008</c:v>
                </c:pt>
                <c:pt idx="91">
                  <c:v>1971.9025687597311</c:v>
                </c:pt>
                <c:pt idx="92">
                  <c:v>2033.4360404774259</c:v>
                </c:pt>
                <c:pt idx="93">
                  <c:v>2057.3657239231966</c:v>
                </c:pt>
                <c:pt idx="94">
                  <c:v>2068.4759340944724</c:v>
                </c:pt>
                <c:pt idx="95">
                  <c:v>2070.1851971977167</c:v>
                </c:pt>
                <c:pt idx="96">
                  <c:v>2074.4583549558902</c:v>
                </c:pt>
                <c:pt idx="97">
                  <c:v>2075.3129865075571</c:v>
                </c:pt>
                <c:pt idx="98">
                  <c:v>2094.9695121951222</c:v>
                </c:pt>
                <c:pt idx="99">
                  <c:v>2140.2649844317307</c:v>
                </c:pt>
                <c:pt idx="100">
                  <c:v>2246.2392968344889</c:v>
                </c:pt>
                <c:pt idx="101">
                  <c:v>2323.1561364816012</c:v>
                </c:pt>
                <c:pt idx="102">
                  <c:v>2357.3413985469892</c:v>
                </c:pt>
                <c:pt idx="103">
                  <c:v>2427.4211857810069</c:v>
                </c:pt>
                <c:pt idx="104">
                  <c:v>2514.5936040477427</c:v>
                </c:pt>
                <c:pt idx="105">
                  <c:v>2635.9512843798652</c:v>
                </c:pt>
                <c:pt idx="106">
                  <c:v>2780.3840166061441</c:v>
                </c:pt>
                <c:pt idx="107">
                  <c:v>2897.4685391800717</c:v>
                </c:pt>
                <c:pt idx="108">
                  <c:v>3023.9540088220028</c:v>
                </c:pt>
                <c:pt idx="109">
                  <c:v>3115.3995848469126</c:v>
                </c:pt>
                <c:pt idx="110">
                  <c:v>3129.9283212246987</c:v>
                </c:pt>
                <c:pt idx="111">
                  <c:v>3135.9107420861665</c:v>
                </c:pt>
                <c:pt idx="112">
                  <c:v>3145.3116891541254</c:v>
                </c:pt>
                <c:pt idx="113">
                  <c:v>3178.6423196678757</c:v>
                </c:pt>
                <c:pt idx="114">
                  <c:v>3182.915477426051</c:v>
                </c:pt>
                <c:pt idx="115">
                  <c:v>3222.2285288012454</c:v>
                </c:pt>
                <c:pt idx="116">
                  <c:v>3222.2285288012454</c:v>
                </c:pt>
                <c:pt idx="117">
                  <c:v>3260.6869486247683</c:v>
                </c:pt>
                <c:pt idx="118">
                  <c:v>3262.3962117280744</c:v>
                </c:pt>
                <c:pt idx="119">
                  <c:v>3300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Sheet8!$F$1</c:f>
              <c:strCache>
                <c:ptCount val="1"/>
                <c:pt idx="0">
                  <c:v>PIMA</c:v>
                </c:pt>
              </c:strCache>
            </c:strRef>
          </c:tx>
          <c:marker>
            <c:symbol val="none"/>
          </c:marker>
          <c:cat>
            <c:numRef>
              <c:f>Sheet8!$A$2:$A$121</c:f>
              <c:numCache>
                <c:formatCode>General</c:formatCode>
                <c:ptCount val="1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</c:numCache>
            </c:numRef>
          </c:cat>
          <c:val>
            <c:numRef>
              <c:f>Sheet8!$F$2:$F$121</c:f>
              <c:numCache>
                <c:formatCode>General</c:formatCode>
                <c:ptCount val="120"/>
                <c:pt idx="0">
                  <c:v>6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6.25</c:v>
                </c:pt>
                <c:pt idx="5">
                  <c:v>7.25</c:v>
                </c:pt>
                <c:pt idx="6">
                  <c:v>8.75</c:v>
                </c:pt>
                <c:pt idx="7">
                  <c:v>10.25</c:v>
                </c:pt>
                <c:pt idx="8">
                  <c:v>12</c:v>
                </c:pt>
                <c:pt idx="9">
                  <c:v>13.75</c:v>
                </c:pt>
                <c:pt idx="10">
                  <c:v>15.25</c:v>
                </c:pt>
                <c:pt idx="11">
                  <c:v>17.25</c:v>
                </c:pt>
                <c:pt idx="12">
                  <c:v>20</c:v>
                </c:pt>
                <c:pt idx="13">
                  <c:v>22.25</c:v>
                </c:pt>
                <c:pt idx="14">
                  <c:v>23.25</c:v>
                </c:pt>
                <c:pt idx="15">
                  <c:v>24.5</c:v>
                </c:pt>
                <c:pt idx="16">
                  <c:v>26.5</c:v>
                </c:pt>
                <c:pt idx="17">
                  <c:v>28.5</c:v>
                </c:pt>
                <c:pt idx="18">
                  <c:v>30.75</c:v>
                </c:pt>
                <c:pt idx="19">
                  <c:v>33.75</c:v>
                </c:pt>
                <c:pt idx="20">
                  <c:v>38.75</c:v>
                </c:pt>
                <c:pt idx="21">
                  <c:v>45.5</c:v>
                </c:pt>
                <c:pt idx="22">
                  <c:v>52.25</c:v>
                </c:pt>
                <c:pt idx="23">
                  <c:v>58.75</c:v>
                </c:pt>
                <c:pt idx="24">
                  <c:v>65</c:v>
                </c:pt>
                <c:pt idx="25">
                  <c:v>71.5</c:v>
                </c:pt>
                <c:pt idx="26">
                  <c:v>79.5</c:v>
                </c:pt>
                <c:pt idx="27">
                  <c:v>86.5</c:v>
                </c:pt>
                <c:pt idx="28">
                  <c:v>92</c:v>
                </c:pt>
                <c:pt idx="29">
                  <c:v>100.5</c:v>
                </c:pt>
                <c:pt idx="30">
                  <c:v>109.5</c:v>
                </c:pt>
                <c:pt idx="31">
                  <c:v>116.25</c:v>
                </c:pt>
                <c:pt idx="32">
                  <c:v>123</c:v>
                </c:pt>
                <c:pt idx="33">
                  <c:v>128</c:v>
                </c:pt>
                <c:pt idx="34">
                  <c:v>132.25</c:v>
                </c:pt>
                <c:pt idx="35">
                  <c:v>139.5</c:v>
                </c:pt>
                <c:pt idx="36">
                  <c:v>147.75</c:v>
                </c:pt>
                <c:pt idx="37">
                  <c:v>155.5</c:v>
                </c:pt>
                <c:pt idx="38">
                  <c:v>163.5</c:v>
                </c:pt>
                <c:pt idx="39">
                  <c:v>171</c:v>
                </c:pt>
                <c:pt idx="40">
                  <c:v>179.75</c:v>
                </c:pt>
                <c:pt idx="41">
                  <c:v>191.5</c:v>
                </c:pt>
                <c:pt idx="42">
                  <c:v>204.25</c:v>
                </c:pt>
                <c:pt idx="43">
                  <c:v>216.25</c:v>
                </c:pt>
                <c:pt idx="44">
                  <c:v>222.75</c:v>
                </c:pt>
                <c:pt idx="45">
                  <c:v>224.75</c:v>
                </c:pt>
                <c:pt idx="46">
                  <c:v>231</c:v>
                </c:pt>
                <c:pt idx="47">
                  <c:v>239.25</c:v>
                </c:pt>
                <c:pt idx="48">
                  <c:v>245.5</c:v>
                </c:pt>
                <c:pt idx="49">
                  <c:v>251.5</c:v>
                </c:pt>
                <c:pt idx="50">
                  <c:v>259.5</c:v>
                </c:pt>
                <c:pt idx="51">
                  <c:v>270.5</c:v>
                </c:pt>
                <c:pt idx="52">
                  <c:v>287.25</c:v>
                </c:pt>
                <c:pt idx="53">
                  <c:v>311.25</c:v>
                </c:pt>
                <c:pt idx="54">
                  <c:v>330.5</c:v>
                </c:pt>
                <c:pt idx="55">
                  <c:v>343.5</c:v>
                </c:pt>
                <c:pt idx="56">
                  <c:v>361</c:v>
                </c:pt>
                <c:pt idx="57">
                  <c:v>383.25</c:v>
                </c:pt>
                <c:pt idx="58">
                  <c:v>401.5</c:v>
                </c:pt>
                <c:pt idx="59">
                  <c:v>408.75</c:v>
                </c:pt>
                <c:pt idx="60">
                  <c:v>412.5</c:v>
                </c:pt>
                <c:pt idx="61">
                  <c:v>417.75</c:v>
                </c:pt>
                <c:pt idx="62">
                  <c:v>423.5</c:v>
                </c:pt>
                <c:pt idx="63">
                  <c:v>434.5</c:v>
                </c:pt>
                <c:pt idx="64">
                  <c:v>449</c:v>
                </c:pt>
                <c:pt idx="65">
                  <c:v>464.25</c:v>
                </c:pt>
                <c:pt idx="66">
                  <c:v>483</c:v>
                </c:pt>
                <c:pt idx="67">
                  <c:v>500.75</c:v>
                </c:pt>
                <c:pt idx="68">
                  <c:v>509</c:v>
                </c:pt>
                <c:pt idx="69">
                  <c:v>510.5</c:v>
                </c:pt>
                <c:pt idx="70">
                  <c:v>507</c:v>
                </c:pt>
                <c:pt idx="71">
                  <c:v>502.75</c:v>
                </c:pt>
                <c:pt idx="72">
                  <c:v>514</c:v>
                </c:pt>
                <c:pt idx="73">
                  <c:v>531.75</c:v>
                </c:pt>
                <c:pt idx="74">
                  <c:v>542.75</c:v>
                </c:pt>
                <c:pt idx="75">
                  <c:v>555.25</c:v>
                </c:pt>
                <c:pt idx="76">
                  <c:v>570.25</c:v>
                </c:pt>
                <c:pt idx="77">
                  <c:v>579.25</c:v>
                </c:pt>
                <c:pt idx="78">
                  <c:v>577.5</c:v>
                </c:pt>
                <c:pt idx="79">
                  <c:v>578</c:v>
                </c:pt>
                <c:pt idx="80">
                  <c:v>590.25</c:v>
                </c:pt>
                <c:pt idx="81">
                  <c:v>601.5</c:v>
                </c:pt>
                <c:pt idx="82">
                  <c:v>609</c:v>
                </c:pt>
                <c:pt idx="83">
                  <c:v>620.25</c:v>
                </c:pt>
                <c:pt idx="84">
                  <c:v>638.75</c:v>
                </c:pt>
                <c:pt idx="85">
                  <c:v>669.5</c:v>
                </c:pt>
                <c:pt idx="86">
                  <c:v>700.25</c:v>
                </c:pt>
                <c:pt idx="87">
                  <c:v>717.5</c:v>
                </c:pt>
                <c:pt idx="88">
                  <c:v>732.5</c:v>
                </c:pt>
                <c:pt idx="89">
                  <c:v>757.75</c:v>
                </c:pt>
                <c:pt idx="90">
                  <c:v>793.5</c:v>
                </c:pt>
                <c:pt idx="91">
                  <c:v>834</c:v>
                </c:pt>
                <c:pt idx="92">
                  <c:v>875.25</c:v>
                </c:pt>
                <c:pt idx="93">
                  <c:v>910</c:v>
                </c:pt>
                <c:pt idx="94">
                  <c:v>935.25</c:v>
                </c:pt>
                <c:pt idx="95">
                  <c:v>954.5</c:v>
                </c:pt>
                <c:pt idx="96">
                  <c:v>972</c:v>
                </c:pt>
                <c:pt idx="97">
                  <c:v>997.75</c:v>
                </c:pt>
                <c:pt idx="98">
                  <c:v>1024.25</c:v>
                </c:pt>
                <c:pt idx="99">
                  <c:v>1046.75</c:v>
                </c:pt>
                <c:pt idx="100">
                  <c:v>1078.75</c:v>
                </c:pt>
                <c:pt idx="101">
                  <c:v>1107.75</c:v>
                </c:pt>
                <c:pt idx="102">
                  <c:v>1109.5</c:v>
                </c:pt>
                <c:pt idx="103">
                  <c:v>1090.5</c:v>
                </c:pt>
                <c:pt idx="104">
                  <c:v>1077.25</c:v>
                </c:pt>
                <c:pt idx="105">
                  <c:v>1085</c:v>
                </c:pt>
                <c:pt idx="106">
                  <c:v>1102</c:v>
                </c:pt>
                <c:pt idx="107">
                  <c:v>1118</c:v>
                </c:pt>
                <c:pt idx="108">
                  <c:v>1140.5</c:v>
                </c:pt>
                <c:pt idx="109">
                  <c:v>1170</c:v>
                </c:pt>
                <c:pt idx="110">
                  <c:v>1194.75</c:v>
                </c:pt>
                <c:pt idx="111">
                  <c:v>1219.5</c:v>
                </c:pt>
                <c:pt idx="112">
                  <c:v>1258.75</c:v>
                </c:pt>
                <c:pt idx="113">
                  <c:v>1301.5</c:v>
                </c:pt>
                <c:pt idx="114">
                  <c:v>1336.5</c:v>
                </c:pt>
                <c:pt idx="115">
                  <c:v>1353</c:v>
                </c:pt>
                <c:pt idx="116">
                  <c:v>1375.5</c:v>
                </c:pt>
                <c:pt idx="117">
                  <c:v>1453.75</c:v>
                </c:pt>
                <c:pt idx="118">
                  <c:v>1515.75</c:v>
                </c:pt>
                <c:pt idx="119">
                  <c:v>1515.75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Sheet8!$G$1</c:f>
              <c:strCache>
                <c:ptCount val="1"/>
                <c:pt idx="0">
                  <c:v>WBC</c:v>
                </c:pt>
              </c:strCache>
            </c:strRef>
          </c:tx>
          <c:marker>
            <c:symbol val="none"/>
          </c:marker>
          <c:cat>
            <c:numRef>
              <c:f>Sheet8!$A$2:$A$121</c:f>
              <c:numCache>
                <c:formatCode>General</c:formatCode>
                <c:ptCount val="1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</c:numCache>
            </c:numRef>
          </c:cat>
          <c:val>
            <c:numRef>
              <c:f>Sheet8!$G$2:$G$121</c:f>
              <c:numCache>
                <c:formatCode>General</c:formatCode>
                <c:ptCount val="120"/>
                <c:pt idx="0">
                  <c:v>6</c:v>
                </c:pt>
                <c:pt idx="1">
                  <c:v>6</c:v>
                </c:pt>
                <c:pt idx="2">
                  <c:v>6</c:v>
                </c:pt>
                <c:pt idx="3">
                  <c:v>6.25</c:v>
                </c:pt>
                <c:pt idx="4">
                  <c:v>7</c:v>
                </c:pt>
                <c:pt idx="5">
                  <c:v>7.75</c:v>
                </c:pt>
                <c:pt idx="6">
                  <c:v>8.5</c:v>
                </c:pt>
                <c:pt idx="7">
                  <c:v>9.75</c:v>
                </c:pt>
                <c:pt idx="8">
                  <c:v>11</c:v>
                </c:pt>
                <c:pt idx="9">
                  <c:v>12</c:v>
                </c:pt>
                <c:pt idx="10">
                  <c:v>13.25</c:v>
                </c:pt>
                <c:pt idx="11">
                  <c:v>15.25</c:v>
                </c:pt>
                <c:pt idx="12">
                  <c:v>17.75</c:v>
                </c:pt>
                <c:pt idx="13">
                  <c:v>20.25</c:v>
                </c:pt>
                <c:pt idx="14">
                  <c:v>23.25</c:v>
                </c:pt>
                <c:pt idx="15">
                  <c:v>27</c:v>
                </c:pt>
                <c:pt idx="16">
                  <c:v>30.5</c:v>
                </c:pt>
                <c:pt idx="17">
                  <c:v>33</c:v>
                </c:pt>
                <c:pt idx="18">
                  <c:v>34.75</c:v>
                </c:pt>
                <c:pt idx="19">
                  <c:v>36</c:v>
                </c:pt>
                <c:pt idx="20">
                  <c:v>37.5</c:v>
                </c:pt>
                <c:pt idx="21">
                  <c:v>40.25</c:v>
                </c:pt>
                <c:pt idx="22">
                  <c:v>43.25</c:v>
                </c:pt>
                <c:pt idx="23">
                  <c:v>45.25</c:v>
                </c:pt>
                <c:pt idx="24">
                  <c:v>47.25</c:v>
                </c:pt>
                <c:pt idx="25">
                  <c:v>50.25</c:v>
                </c:pt>
                <c:pt idx="26">
                  <c:v>53.5</c:v>
                </c:pt>
                <c:pt idx="27">
                  <c:v>56.75</c:v>
                </c:pt>
                <c:pt idx="28">
                  <c:v>60.75</c:v>
                </c:pt>
                <c:pt idx="29">
                  <c:v>65.25</c:v>
                </c:pt>
                <c:pt idx="30">
                  <c:v>69</c:v>
                </c:pt>
                <c:pt idx="31">
                  <c:v>71.75</c:v>
                </c:pt>
                <c:pt idx="32">
                  <c:v>74.5</c:v>
                </c:pt>
                <c:pt idx="33">
                  <c:v>78.5</c:v>
                </c:pt>
                <c:pt idx="34">
                  <c:v>84.25</c:v>
                </c:pt>
                <c:pt idx="35">
                  <c:v>89.75</c:v>
                </c:pt>
                <c:pt idx="36">
                  <c:v>93.25</c:v>
                </c:pt>
                <c:pt idx="37">
                  <c:v>96.5</c:v>
                </c:pt>
                <c:pt idx="38">
                  <c:v>101.75</c:v>
                </c:pt>
                <c:pt idx="39">
                  <c:v>107</c:v>
                </c:pt>
                <c:pt idx="40">
                  <c:v>109.5</c:v>
                </c:pt>
                <c:pt idx="41">
                  <c:v>111.75</c:v>
                </c:pt>
                <c:pt idx="42">
                  <c:v>118</c:v>
                </c:pt>
                <c:pt idx="43">
                  <c:v>126.5</c:v>
                </c:pt>
                <c:pt idx="44">
                  <c:v>132.75</c:v>
                </c:pt>
                <c:pt idx="45">
                  <c:v>136.75</c:v>
                </c:pt>
                <c:pt idx="46">
                  <c:v>140</c:v>
                </c:pt>
                <c:pt idx="47">
                  <c:v>144.25</c:v>
                </c:pt>
                <c:pt idx="48">
                  <c:v>151.5</c:v>
                </c:pt>
                <c:pt idx="49">
                  <c:v>162</c:v>
                </c:pt>
                <c:pt idx="50">
                  <c:v>173</c:v>
                </c:pt>
                <c:pt idx="51">
                  <c:v>184.75</c:v>
                </c:pt>
                <c:pt idx="52">
                  <c:v>197.25</c:v>
                </c:pt>
                <c:pt idx="53">
                  <c:v>205</c:v>
                </c:pt>
                <c:pt idx="54">
                  <c:v>210</c:v>
                </c:pt>
                <c:pt idx="55">
                  <c:v>216.5</c:v>
                </c:pt>
                <c:pt idx="56">
                  <c:v>224.75</c:v>
                </c:pt>
                <c:pt idx="57">
                  <c:v>234.25</c:v>
                </c:pt>
                <c:pt idx="58">
                  <c:v>241.25</c:v>
                </c:pt>
                <c:pt idx="59">
                  <c:v>244.25</c:v>
                </c:pt>
                <c:pt idx="60">
                  <c:v>248.75</c:v>
                </c:pt>
                <c:pt idx="61">
                  <c:v>256.5</c:v>
                </c:pt>
                <c:pt idx="62">
                  <c:v>264</c:v>
                </c:pt>
                <c:pt idx="63">
                  <c:v>274</c:v>
                </c:pt>
                <c:pt idx="64">
                  <c:v>285.5</c:v>
                </c:pt>
                <c:pt idx="65">
                  <c:v>297</c:v>
                </c:pt>
                <c:pt idx="66">
                  <c:v>310.75</c:v>
                </c:pt>
                <c:pt idx="67">
                  <c:v>326.25</c:v>
                </c:pt>
                <c:pt idx="68">
                  <c:v>346.25</c:v>
                </c:pt>
                <c:pt idx="69">
                  <c:v>365.75</c:v>
                </c:pt>
                <c:pt idx="70">
                  <c:v>380.25</c:v>
                </c:pt>
                <c:pt idx="71">
                  <c:v>392.5</c:v>
                </c:pt>
                <c:pt idx="72">
                  <c:v>405.75</c:v>
                </c:pt>
                <c:pt idx="73">
                  <c:v>428</c:v>
                </c:pt>
                <c:pt idx="74">
                  <c:v>453</c:v>
                </c:pt>
                <c:pt idx="75">
                  <c:v>464.5</c:v>
                </c:pt>
                <c:pt idx="76">
                  <c:v>467</c:v>
                </c:pt>
                <c:pt idx="77">
                  <c:v>477.5</c:v>
                </c:pt>
                <c:pt idx="78">
                  <c:v>501.75</c:v>
                </c:pt>
                <c:pt idx="79">
                  <c:v>537.5</c:v>
                </c:pt>
                <c:pt idx="80">
                  <c:v>569</c:v>
                </c:pt>
                <c:pt idx="81">
                  <c:v>587</c:v>
                </c:pt>
                <c:pt idx="82">
                  <c:v>608.75</c:v>
                </c:pt>
                <c:pt idx="83">
                  <c:v>637.25</c:v>
                </c:pt>
                <c:pt idx="84">
                  <c:v>670.75</c:v>
                </c:pt>
                <c:pt idx="85">
                  <c:v>709</c:v>
                </c:pt>
                <c:pt idx="86">
                  <c:v>739.5</c:v>
                </c:pt>
                <c:pt idx="87">
                  <c:v>771.25</c:v>
                </c:pt>
                <c:pt idx="88">
                  <c:v>804.75</c:v>
                </c:pt>
                <c:pt idx="89">
                  <c:v>816</c:v>
                </c:pt>
                <c:pt idx="90">
                  <c:v>817</c:v>
                </c:pt>
                <c:pt idx="91">
                  <c:v>822.5</c:v>
                </c:pt>
                <c:pt idx="92">
                  <c:v>829.25</c:v>
                </c:pt>
                <c:pt idx="93">
                  <c:v>844</c:v>
                </c:pt>
                <c:pt idx="94">
                  <c:v>854.75</c:v>
                </c:pt>
                <c:pt idx="95">
                  <c:v>867.5</c:v>
                </c:pt>
                <c:pt idx="96">
                  <c:v>874.25</c:v>
                </c:pt>
                <c:pt idx="97">
                  <c:v>845.5</c:v>
                </c:pt>
                <c:pt idx="98">
                  <c:v>821.5</c:v>
                </c:pt>
                <c:pt idx="99">
                  <c:v>833</c:v>
                </c:pt>
                <c:pt idx="100">
                  <c:v>850.25</c:v>
                </c:pt>
                <c:pt idx="101">
                  <c:v>871</c:v>
                </c:pt>
                <c:pt idx="102">
                  <c:v>910.25</c:v>
                </c:pt>
                <c:pt idx="103">
                  <c:v>929.5</c:v>
                </c:pt>
                <c:pt idx="104">
                  <c:v>921.5</c:v>
                </c:pt>
                <c:pt idx="105">
                  <c:v>929</c:v>
                </c:pt>
                <c:pt idx="106">
                  <c:v>959.5</c:v>
                </c:pt>
                <c:pt idx="107">
                  <c:v>997.5</c:v>
                </c:pt>
                <c:pt idx="108">
                  <c:v>1022.5</c:v>
                </c:pt>
                <c:pt idx="109">
                  <c:v>1032.75</c:v>
                </c:pt>
                <c:pt idx="110">
                  <c:v>1045.5</c:v>
                </c:pt>
                <c:pt idx="111">
                  <c:v>1068.75</c:v>
                </c:pt>
                <c:pt idx="112">
                  <c:v>1083.25</c:v>
                </c:pt>
                <c:pt idx="113">
                  <c:v>1070</c:v>
                </c:pt>
                <c:pt idx="114">
                  <c:v>1022.75</c:v>
                </c:pt>
                <c:pt idx="115">
                  <c:v>969.75</c:v>
                </c:pt>
                <c:pt idx="116">
                  <c:v>955</c:v>
                </c:pt>
                <c:pt idx="117">
                  <c:v>962.5</c:v>
                </c:pt>
                <c:pt idx="118">
                  <c:v>958</c:v>
                </c:pt>
                <c:pt idx="119">
                  <c:v>958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Sheet8!$H$1</c:f>
              <c:strCache>
                <c:ptCount val="1"/>
                <c:pt idx="0">
                  <c:v>HRT</c:v>
                </c:pt>
              </c:strCache>
            </c:strRef>
          </c:tx>
          <c:marker>
            <c:symbol val="none"/>
          </c:marker>
          <c:cat>
            <c:numRef>
              <c:f>Sheet8!$A$2:$A$121</c:f>
              <c:numCache>
                <c:formatCode>General</c:formatCode>
                <c:ptCount val="1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</c:numCache>
            </c:numRef>
          </c:cat>
          <c:val>
            <c:numRef>
              <c:f>Sheet8!$H$2:$H$121</c:f>
              <c:numCache>
                <c:formatCode>General</c:formatCode>
                <c:ptCount val="120"/>
                <c:pt idx="0">
                  <c:v>6.5</c:v>
                </c:pt>
                <c:pt idx="1">
                  <c:v>6.5</c:v>
                </c:pt>
                <c:pt idx="2">
                  <c:v>6.9378662109375</c:v>
                </c:pt>
                <c:pt idx="3">
                  <c:v>7.8135986328125</c:v>
                </c:pt>
                <c:pt idx="4">
                  <c:v>9.127197265625</c:v>
                </c:pt>
                <c:pt idx="5">
                  <c:v>9.5650634765625</c:v>
                </c:pt>
                <c:pt idx="6">
                  <c:v>10.4407958984375</c:v>
                </c:pt>
                <c:pt idx="7">
                  <c:v>13.067993164062498</c:v>
                </c:pt>
                <c:pt idx="8">
                  <c:v>16.570922851562489</c:v>
                </c:pt>
                <c:pt idx="9">
                  <c:v>20.0738525390625</c:v>
                </c:pt>
                <c:pt idx="10">
                  <c:v>23.138916015625</c:v>
                </c:pt>
                <c:pt idx="11">
                  <c:v>25.328247070312489</c:v>
                </c:pt>
                <c:pt idx="12">
                  <c:v>27.517578125000298</c:v>
                </c:pt>
                <c:pt idx="13">
                  <c:v>30.144775390625</c:v>
                </c:pt>
                <c:pt idx="14">
                  <c:v>32.77197265625</c:v>
                </c:pt>
                <c:pt idx="15">
                  <c:v>36.274902343750163</c:v>
                </c:pt>
                <c:pt idx="16">
                  <c:v>40.215698242187663</c:v>
                </c:pt>
                <c:pt idx="17">
                  <c:v>42.842895507811974</c:v>
                </c:pt>
                <c:pt idx="18">
                  <c:v>45.0322265625</c:v>
                </c:pt>
                <c:pt idx="19">
                  <c:v>47.659423828125163</c:v>
                </c:pt>
                <c:pt idx="20">
                  <c:v>50.286621093749844</c:v>
                </c:pt>
                <c:pt idx="21">
                  <c:v>53.78955078125</c:v>
                </c:pt>
                <c:pt idx="22">
                  <c:v>59.043945312500163</c:v>
                </c:pt>
                <c:pt idx="23">
                  <c:v>65.174072265623877</c:v>
                </c:pt>
                <c:pt idx="24">
                  <c:v>70.428466796875</c:v>
                </c:pt>
                <c:pt idx="25">
                  <c:v>75.2449951171875</c:v>
                </c:pt>
                <c:pt idx="26">
                  <c:v>80.937255859376137</c:v>
                </c:pt>
                <c:pt idx="27">
                  <c:v>87.5052490234375</c:v>
                </c:pt>
                <c:pt idx="28">
                  <c:v>95.824707031249858</c:v>
                </c:pt>
                <c:pt idx="29">
                  <c:v>104.58203124999955</c:v>
                </c:pt>
                <c:pt idx="30">
                  <c:v>111.1500244140625</c:v>
                </c:pt>
                <c:pt idx="31">
                  <c:v>119.03161621093814</c:v>
                </c:pt>
                <c:pt idx="32">
                  <c:v>130.4161376953125</c:v>
                </c:pt>
                <c:pt idx="33">
                  <c:v>142.67639160156108</c:v>
                </c:pt>
                <c:pt idx="34">
                  <c:v>155.81237792968761</c:v>
                </c:pt>
                <c:pt idx="35">
                  <c:v>168.07263183593761</c:v>
                </c:pt>
                <c:pt idx="36">
                  <c:v>179.89501953125</c:v>
                </c:pt>
                <c:pt idx="37">
                  <c:v>196.09606933593761</c:v>
                </c:pt>
                <c:pt idx="38">
                  <c:v>212.73498535156108</c:v>
                </c:pt>
                <c:pt idx="39">
                  <c:v>224.557373046875</c:v>
                </c:pt>
                <c:pt idx="40">
                  <c:v>239.0069580078125</c:v>
                </c:pt>
                <c:pt idx="41">
                  <c:v>262.2138671875</c:v>
                </c:pt>
                <c:pt idx="42">
                  <c:v>287.61010742187369</c:v>
                </c:pt>
                <c:pt idx="43">
                  <c:v>309.06555175781199</c:v>
                </c:pt>
                <c:pt idx="44">
                  <c:v>326.58020019531278</c:v>
                </c:pt>
                <c:pt idx="45">
                  <c:v>337.9647216796875</c:v>
                </c:pt>
                <c:pt idx="46">
                  <c:v>345.40844726562369</c:v>
                </c:pt>
                <c:pt idx="47">
                  <c:v>355.04150390624869</c:v>
                </c:pt>
                <c:pt idx="48">
                  <c:v>369.92895507812028</c:v>
                </c:pt>
                <c:pt idx="49">
                  <c:v>387.8814697265625</c:v>
                </c:pt>
                <c:pt idx="50">
                  <c:v>408.02331542968284</c:v>
                </c:pt>
                <c:pt idx="51">
                  <c:v>432.54382324218699</c:v>
                </c:pt>
                <c:pt idx="52">
                  <c:v>456.1885986328125</c:v>
                </c:pt>
                <c:pt idx="53">
                  <c:v>478.519775390625</c:v>
                </c:pt>
                <c:pt idx="54">
                  <c:v>492.53149414062369</c:v>
                </c:pt>
                <c:pt idx="55">
                  <c:v>496.47229003906278</c:v>
                </c:pt>
                <c:pt idx="56">
                  <c:v>515.300537109375</c:v>
                </c:pt>
                <c:pt idx="57">
                  <c:v>541.572509765625</c:v>
                </c:pt>
                <c:pt idx="58">
                  <c:v>557.335693359375</c:v>
                </c:pt>
                <c:pt idx="59">
                  <c:v>573.974609375</c:v>
                </c:pt>
                <c:pt idx="60">
                  <c:v>589.73779296875352</c:v>
                </c:pt>
                <c:pt idx="61">
                  <c:v>602.43591308592772</c:v>
                </c:pt>
                <c:pt idx="62">
                  <c:v>615.13403320312852</c:v>
                </c:pt>
                <c:pt idx="63">
                  <c:v>632.21081542968852</c:v>
                </c:pt>
                <c:pt idx="64">
                  <c:v>649.28759765625352</c:v>
                </c:pt>
                <c:pt idx="65">
                  <c:v>669.42944335937852</c:v>
                </c:pt>
                <c:pt idx="66">
                  <c:v>711.90246582031239</c:v>
                </c:pt>
                <c:pt idx="67">
                  <c:v>744.3045654296875</c:v>
                </c:pt>
                <c:pt idx="68">
                  <c:v>746.0560302734375</c:v>
                </c:pt>
                <c:pt idx="69">
                  <c:v>754.8133544921875</c:v>
                </c:pt>
                <c:pt idx="70">
                  <c:v>781.0853271484375</c:v>
                </c:pt>
                <c:pt idx="71">
                  <c:v>813.4874267578125</c:v>
                </c:pt>
                <c:pt idx="72">
                  <c:v>843.7001953125</c:v>
                </c:pt>
                <c:pt idx="73">
                  <c:v>866.46923828124739</c:v>
                </c:pt>
                <c:pt idx="74">
                  <c:v>886.1732177734375</c:v>
                </c:pt>
                <c:pt idx="75">
                  <c:v>890.55187988281239</c:v>
                </c:pt>
                <c:pt idx="76">
                  <c:v>892.30334472656352</c:v>
                </c:pt>
                <c:pt idx="77">
                  <c:v>904.12573242187852</c:v>
                </c:pt>
                <c:pt idx="78">
                  <c:v>928.20837402343852</c:v>
                </c:pt>
                <c:pt idx="79">
                  <c:v>946.5987548828125</c:v>
                </c:pt>
                <c:pt idx="80">
                  <c:v>952.7288818359375</c:v>
                </c:pt>
                <c:pt idx="81">
                  <c:v>963.23767089843739</c:v>
                </c:pt>
                <c:pt idx="82">
                  <c:v>994.76403808593739</c:v>
                </c:pt>
                <c:pt idx="83">
                  <c:v>1045.5565185546875</c:v>
                </c:pt>
                <c:pt idx="84">
                  <c:v>1100.7276611328161</c:v>
                </c:pt>
                <c:pt idx="85">
                  <c:v>1146.7036132812511</c:v>
                </c:pt>
                <c:pt idx="86">
                  <c:v>1190.9281005859375</c:v>
                </c:pt>
                <c:pt idx="87">
                  <c:v>1238.2176513672082</c:v>
                </c:pt>
                <c:pt idx="88">
                  <c:v>1276.31201171875</c:v>
                </c:pt>
                <c:pt idx="89">
                  <c:v>1299.5189208984348</c:v>
                </c:pt>
                <c:pt idx="90">
                  <c:v>1312.217041015625</c:v>
                </c:pt>
                <c:pt idx="91">
                  <c:v>1330.6074218749998</c:v>
                </c:pt>
                <c:pt idx="92">
                  <c:v>1360.8201904296875</c:v>
                </c:pt>
                <c:pt idx="93">
                  <c:v>1374.8319091796875</c:v>
                </c:pt>
                <c:pt idx="94">
                  <c:v>1376.5833740234348</c:v>
                </c:pt>
                <c:pt idx="95">
                  <c:v>1383.5892333984348</c:v>
                </c:pt>
                <c:pt idx="96">
                  <c:v>1403.2932128906248</c:v>
                </c:pt>
                <c:pt idx="97">
                  <c:v>1405.92041015625</c:v>
                </c:pt>
                <c:pt idx="98">
                  <c:v>1409.42333984375</c:v>
                </c:pt>
                <c:pt idx="99">
                  <c:v>1420.8078613281261</c:v>
                </c:pt>
                <c:pt idx="100">
                  <c:v>1447.079833984375</c:v>
                </c:pt>
                <c:pt idx="101">
                  <c:v>1481.6712646484348</c:v>
                </c:pt>
                <c:pt idx="102">
                  <c:v>1518.4520263671875</c:v>
                </c:pt>
                <c:pt idx="103">
                  <c:v>1555.6706542968748</c:v>
                </c:pt>
                <c:pt idx="104">
                  <c:v>1579.7532958984348</c:v>
                </c:pt>
                <c:pt idx="105">
                  <c:v>1609.0903320312498</c:v>
                </c:pt>
                <c:pt idx="106">
                  <c:v>1661.1964111328098</c:v>
                </c:pt>
                <c:pt idx="107">
                  <c:v>1688.3441162109168</c:v>
                </c:pt>
                <c:pt idx="108">
                  <c:v>1693.5985107421911</c:v>
                </c:pt>
                <c:pt idx="109">
                  <c:v>1706.7344970703098</c:v>
                </c:pt>
                <c:pt idx="110">
                  <c:v>1712.8646240234348</c:v>
                </c:pt>
                <c:pt idx="111">
                  <c:v>1714.1782226562498</c:v>
                </c:pt>
                <c:pt idx="112">
                  <c:v>1726.8763427734348</c:v>
                </c:pt>
                <c:pt idx="113">
                  <c:v>1737.3851318359348</c:v>
                </c:pt>
                <c:pt idx="114">
                  <c:v>1742.6395263671875</c:v>
                </c:pt>
                <c:pt idx="115">
                  <c:v>1743.953125</c:v>
                </c:pt>
                <c:pt idx="116">
                  <c:v>1743.953125</c:v>
                </c:pt>
                <c:pt idx="117">
                  <c:v>1765.8464355468748</c:v>
                </c:pt>
                <c:pt idx="118">
                  <c:v>1778.5445556640661</c:v>
                </c:pt>
                <c:pt idx="119">
                  <c:v>1800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Sheet8!$I$1</c:f>
              <c:strCache>
                <c:ptCount val="1"/>
                <c:pt idx="0">
                  <c:v>PARK</c:v>
                </c:pt>
              </c:strCache>
            </c:strRef>
          </c:tx>
          <c:marker>
            <c:symbol val="none"/>
          </c:marker>
          <c:cat>
            <c:numRef>
              <c:f>Sheet8!$A$2:$A$121</c:f>
              <c:numCache>
                <c:formatCode>General</c:formatCode>
                <c:ptCount val="1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</c:numCache>
            </c:numRef>
          </c:cat>
          <c:val>
            <c:numRef>
              <c:f>Sheet8!$I$2:$I$121</c:f>
              <c:numCache>
                <c:formatCode>General</c:formatCode>
                <c:ptCount val="120"/>
                <c:pt idx="0">
                  <c:v>6</c:v>
                </c:pt>
                <c:pt idx="1">
                  <c:v>6</c:v>
                </c:pt>
                <c:pt idx="2">
                  <c:v>7.0704326063639611</c:v>
                </c:pt>
                <c:pt idx="3">
                  <c:v>10.281730425455843</c:v>
                </c:pt>
                <c:pt idx="4">
                  <c:v>14.563460850911722</c:v>
                </c:pt>
                <c:pt idx="5">
                  <c:v>18.845191276367256</c:v>
                </c:pt>
                <c:pt idx="6">
                  <c:v>23.126921701823381</c:v>
                </c:pt>
                <c:pt idx="7">
                  <c:v>28.479084733643187</c:v>
                </c:pt>
                <c:pt idx="8">
                  <c:v>34.901680371826551</c:v>
                </c:pt>
                <c:pt idx="9">
                  <c:v>41.324276010010728</c:v>
                </c:pt>
                <c:pt idx="10">
                  <c:v>49.887736860922395</c:v>
                </c:pt>
                <c:pt idx="11">
                  <c:v>59.521630318198113</c:v>
                </c:pt>
                <c:pt idx="12">
                  <c:v>67.014658562745822</c:v>
                </c:pt>
                <c:pt idx="13">
                  <c:v>76.648552020020958</c:v>
                </c:pt>
                <c:pt idx="14">
                  <c:v>89.493743296388985</c:v>
                </c:pt>
                <c:pt idx="15">
                  <c:v>100.1980693600286</c:v>
                </c:pt>
                <c:pt idx="16">
                  <c:v>108.76153021094029</c:v>
                </c:pt>
                <c:pt idx="17">
                  <c:v>119.46585627457991</c:v>
                </c:pt>
                <c:pt idx="18">
                  <c:v>133.38148015731329</c:v>
                </c:pt>
                <c:pt idx="19">
                  <c:v>145.1562388273166</c:v>
                </c:pt>
                <c:pt idx="20">
                  <c:v>156.93099749731854</c:v>
                </c:pt>
                <c:pt idx="21">
                  <c:v>175.12835180550601</c:v>
                </c:pt>
                <c:pt idx="22">
                  <c:v>191.18484090096541</c:v>
                </c:pt>
                <c:pt idx="23">
                  <c:v>201.88916696460501</c:v>
                </c:pt>
                <c:pt idx="24">
                  <c:v>215.80479084733707</c:v>
                </c:pt>
                <c:pt idx="25">
                  <c:v>231.86127994279772</c:v>
                </c:pt>
                <c:pt idx="26">
                  <c:v>240.42474079370712</c:v>
                </c:pt>
                <c:pt idx="27">
                  <c:v>241.49517340007151</c:v>
                </c:pt>
                <c:pt idx="28">
                  <c:v>241.49517340007151</c:v>
                </c:pt>
                <c:pt idx="29">
                  <c:v>247.91776903825522</c:v>
                </c:pt>
                <c:pt idx="30">
                  <c:v>260.76296031462277</c:v>
                </c:pt>
                <c:pt idx="31">
                  <c:v>271.46728637826243</c:v>
                </c:pt>
                <c:pt idx="32">
                  <c:v>283.24204504826599</c:v>
                </c:pt>
                <c:pt idx="33">
                  <c:v>305.72112978190506</c:v>
                </c:pt>
                <c:pt idx="34">
                  <c:v>335.69324276010013</c:v>
                </c:pt>
                <c:pt idx="35">
                  <c:v>358.17232749374432</c:v>
                </c:pt>
                <c:pt idx="36">
                  <c:v>374.22881658920193</c:v>
                </c:pt>
                <c:pt idx="37">
                  <c:v>397.7783339292061</c:v>
                </c:pt>
                <c:pt idx="38">
                  <c:v>428.82087951376843</c:v>
                </c:pt>
                <c:pt idx="39">
                  <c:v>457.72255988559169</c:v>
                </c:pt>
                <c:pt idx="40">
                  <c:v>483.41294243832681</c:v>
                </c:pt>
                <c:pt idx="41">
                  <c:v>506.96245977833365</c:v>
                </c:pt>
                <c:pt idx="42">
                  <c:v>519.80765105469948</c:v>
                </c:pt>
                <c:pt idx="43">
                  <c:v>529.4415445119771</c:v>
                </c:pt>
                <c:pt idx="44">
                  <c:v>554.06149445834819</c:v>
                </c:pt>
                <c:pt idx="45">
                  <c:v>586.17447264927705</c:v>
                </c:pt>
                <c:pt idx="46">
                  <c:v>606.5126921701825</c:v>
                </c:pt>
                <c:pt idx="47">
                  <c:v>619.35788344654986</c:v>
                </c:pt>
                <c:pt idx="48">
                  <c:v>643.97783339292096</c:v>
                </c:pt>
                <c:pt idx="49">
                  <c:v>676.09081158383981</c:v>
                </c:pt>
                <c:pt idx="50">
                  <c:v>701.78119413657555</c:v>
                </c:pt>
                <c:pt idx="51">
                  <c:v>715.69681801930653</c:v>
                </c:pt>
                <c:pt idx="52">
                  <c:v>723.18984626386316</c:v>
                </c:pt>
                <c:pt idx="53">
                  <c:v>743.52806578476748</c:v>
                </c:pt>
                <c:pt idx="54">
                  <c:v>773.50017876296033</c:v>
                </c:pt>
                <c:pt idx="55">
                  <c:v>795.97926349660338</c:v>
                </c:pt>
                <c:pt idx="56">
                  <c:v>815.24705041115476</c:v>
                </c:pt>
                <c:pt idx="57">
                  <c:v>848.43046120843769</c:v>
                </c:pt>
                <c:pt idx="58">
                  <c:v>899.81122631389792</c:v>
                </c:pt>
                <c:pt idx="59">
                  <c:v>955.47372184483368</c:v>
                </c:pt>
                <c:pt idx="60">
                  <c:v>1018.6292456203075</c:v>
                </c:pt>
                <c:pt idx="61">
                  <c:v>1078.5734715766894</c:v>
                </c:pt>
                <c:pt idx="62">
                  <c:v>1120.320343224872</c:v>
                </c:pt>
                <c:pt idx="63">
                  <c:v>1166.3489452985298</c:v>
                </c:pt>
                <c:pt idx="64">
                  <c:v>1214.5184125849098</c:v>
                </c:pt>
                <c:pt idx="65">
                  <c:v>1251.9835538076511</c:v>
                </c:pt>
                <c:pt idx="66">
                  <c:v>1295.8712906685728</c:v>
                </c:pt>
                <c:pt idx="67">
                  <c:v>1349.3929209867708</c:v>
                </c:pt>
                <c:pt idx="68">
                  <c:v>1414.6893099749698</c:v>
                </c:pt>
                <c:pt idx="69">
                  <c:v>1497.1126206649978</c:v>
                </c:pt>
                <c:pt idx="70">
                  <c:v>1572.0429031104754</c:v>
                </c:pt>
                <c:pt idx="71">
                  <c:v>1603.0854486950298</c:v>
                </c:pt>
                <c:pt idx="72">
                  <c:v>1605.2263139077581</c:v>
                </c:pt>
                <c:pt idx="73">
                  <c:v>1608.4376117268616</c:v>
                </c:pt>
                <c:pt idx="74">
                  <c:v>1621.2828030032181</c:v>
                </c:pt>
                <c:pt idx="75">
                  <c:v>1622.3532356095798</c:v>
                </c:pt>
                <c:pt idx="76">
                  <c:v>1625.5645334286737</c:v>
                </c:pt>
                <c:pt idx="77">
                  <c:v>1646.9731855559528</c:v>
                </c:pt>
                <c:pt idx="78">
                  <c:v>1658.7479442259548</c:v>
                </c:pt>
                <c:pt idx="79">
                  <c:v>1665.1705398641402</c:v>
                </c:pt>
                <c:pt idx="80">
                  <c:v>1685.508759385069</c:v>
                </c:pt>
                <c:pt idx="81">
                  <c:v>1687.6496245977828</c:v>
                </c:pt>
                <c:pt idx="82">
                  <c:v>1693.0017876296031</c:v>
                </c:pt>
                <c:pt idx="83">
                  <c:v>1732.60779406507</c:v>
                </c:pt>
                <c:pt idx="84">
                  <c:v>1800.0450482659992</c:v>
                </c:pt>
                <c:pt idx="85">
                  <c:v>1874.9753307114759</c:v>
                </c:pt>
                <c:pt idx="86">
                  <c:v>1932.7786914551311</c:v>
                </c:pt>
                <c:pt idx="87">
                  <c:v>1967.0325348587758</c:v>
                </c:pt>
                <c:pt idx="88">
                  <c:v>1994.8637826242402</c:v>
                </c:pt>
                <c:pt idx="89">
                  <c:v>2025.906328208795</c:v>
                </c:pt>
                <c:pt idx="90">
                  <c:v>2028.0471934215261</c:v>
                </c:pt>
                <c:pt idx="91">
                  <c:v>2028.0471934215261</c:v>
                </c:pt>
                <c:pt idx="92">
                  <c:v>2049.4558455488018</c:v>
                </c:pt>
                <c:pt idx="93">
                  <c:v>2063.3714694315372</c:v>
                </c:pt>
                <c:pt idx="94">
                  <c:v>2064.4419020379205</c:v>
                </c:pt>
                <c:pt idx="95">
                  <c:v>2081.5688237396962</c:v>
                </c:pt>
                <c:pt idx="96">
                  <c:v>2086.9209867715422</c:v>
                </c:pt>
                <c:pt idx="97">
                  <c:v>2143.6539149088312</c:v>
                </c:pt>
                <c:pt idx="98">
                  <c:v>2258.1902037897748</c:v>
                </c:pt>
                <c:pt idx="99">
                  <c:v>2363.0925992134462</c:v>
                </c:pt>
                <c:pt idx="100">
                  <c:v>2394.1351447979978</c:v>
                </c:pt>
                <c:pt idx="101">
                  <c:v>2403.7690382552732</c:v>
                </c:pt>
                <c:pt idx="102">
                  <c:v>2433.7411512334907</c:v>
                </c:pt>
                <c:pt idx="103">
                  <c:v>2441.2341794780123</c:v>
                </c:pt>
                <c:pt idx="104">
                  <c:v>2451.9385055416519</c:v>
                </c:pt>
                <c:pt idx="105">
                  <c:v>2453.0089381480157</c:v>
                </c:pt>
                <c:pt idx="106">
                  <c:v>2474.417590275335</c:v>
                </c:pt>
                <c:pt idx="107">
                  <c:v>2477.6288880943616</c:v>
                </c:pt>
                <c:pt idx="108">
                  <c:v>2492.6149445834822</c:v>
                </c:pt>
                <c:pt idx="109">
                  <c:v>2525.7983553807653</c:v>
                </c:pt>
                <c:pt idx="110">
                  <c:v>2585.7425813371447</c:v>
                </c:pt>
                <c:pt idx="111">
                  <c:v>2627.4894529853618</c:v>
                </c:pt>
                <c:pt idx="112">
                  <c:v>2686.3632463353842</c:v>
                </c:pt>
                <c:pt idx="113">
                  <c:v>2747.3779048981273</c:v>
                </c:pt>
                <c:pt idx="114">
                  <c:v>2804.1108330354155</c:v>
                </c:pt>
                <c:pt idx="115">
                  <c:v>2852.2803003217687</c:v>
                </c:pt>
                <c:pt idx="116">
                  <c:v>2866.1959242045255</c:v>
                </c:pt>
                <c:pt idx="117">
                  <c:v>2895.0976045763546</c:v>
                </c:pt>
                <c:pt idx="118">
                  <c:v>3000</c:v>
                </c:pt>
                <c:pt idx="119">
                  <c:v>3000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Sheet8!$J$1</c:f>
              <c:strCache>
                <c:ptCount val="1"/>
                <c:pt idx="0">
                  <c:v>ION</c:v>
                </c:pt>
              </c:strCache>
            </c:strRef>
          </c:tx>
          <c:marker>
            <c:symbol val="none"/>
          </c:marker>
          <c:cat>
            <c:numRef>
              <c:f>Sheet8!$A$2:$A$121</c:f>
              <c:numCache>
                <c:formatCode>General</c:formatCode>
                <c:ptCount val="1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</c:numCache>
            </c:numRef>
          </c:cat>
          <c:val>
            <c:numRef>
              <c:f>Sheet8!$J$2:$J$121</c:f>
              <c:numCache>
                <c:formatCode>General</c:formatCode>
                <c:ptCount val="120"/>
                <c:pt idx="0">
                  <c:v>5.75</c:v>
                </c:pt>
                <c:pt idx="1">
                  <c:v>5.5</c:v>
                </c:pt>
                <c:pt idx="2">
                  <c:v>5.75</c:v>
                </c:pt>
                <c:pt idx="3">
                  <c:v>6</c:v>
                </c:pt>
                <c:pt idx="4">
                  <c:v>6.25</c:v>
                </c:pt>
                <c:pt idx="5">
                  <c:v>6.75</c:v>
                </c:pt>
                <c:pt idx="6">
                  <c:v>7</c:v>
                </c:pt>
                <c:pt idx="7">
                  <c:v>7.5</c:v>
                </c:pt>
                <c:pt idx="8">
                  <c:v>8.75</c:v>
                </c:pt>
                <c:pt idx="9">
                  <c:v>10</c:v>
                </c:pt>
                <c:pt idx="10">
                  <c:v>11.25</c:v>
                </c:pt>
                <c:pt idx="11">
                  <c:v>13</c:v>
                </c:pt>
                <c:pt idx="12">
                  <c:v>15</c:v>
                </c:pt>
                <c:pt idx="13">
                  <c:v>17</c:v>
                </c:pt>
                <c:pt idx="14">
                  <c:v>19</c:v>
                </c:pt>
                <c:pt idx="15">
                  <c:v>21</c:v>
                </c:pt>
                <c:pt idx="16">
                  <c:v>23.25</c:v>
                </c:pt>
                <c:pt idx="17">
                  <c:v>26.25</c:v>
                </c:pt>
                <c:pt idx="18">
                  <c:v>30.25</c:v>
                </c:pt>
                <c:pt idx="19">
                  <c:v>35.25</c:v>
                </c:pt>
                <c:pt idx="20">
                  <c:v>40.5</c:v>
                </c:pt>
                <c:pt idx="21">
                  <c:v>45</c:v>
                </c:pt>
                <c:pt idx="22">
                  <c:v>49.5</c:v>
                </c:pt>
                <c:pt idx="23">
                  <c:v>54.75</c:v>
                </c:pt>
                <c:pt idx="24">
                  <c:v>60.25</c:v>
                </c:pt>
                <c:pt idx="25">
                  <c:v>65.25</c:v>
                </c:pt>
                <c:pt idx="26">
                  <c:v>69.75</c:v>
                </c:pt>
                <c:pt idx="27">
                  <c:v>74.25</c:v>
                </c:pt>
                <c:pt idx="28">
                  <c:v>79</c:v>
                </c:pt>
                <c:pt idx="29">
                  <c:v>84.75</c:v>
                </c:pt>
                <c:pt idx="30">
                  <c:v>90.25</c:v>
                </c:pt>
                <c:pt idx="31">
                  <c:v>94</c:v>
                </c:pt>
                <c:pt idx="32">
                  <c:v>96.75</c:v>
                </c:pt>
                <c:pt idx="33">
                  <c:v>100</c:v>
                </c:pt>
                <c:pt idx="34">
                  <c:v>105.75</c:v>
                </c:pt>
                <c:pt idx="35">
                  <c:v>112.5</c:v>
                </c:pt>
                <c:pt idx="36">
                  <c:v>118.5</c:v>
                </c:pt>
                <c:pt idx="37">
                  <c:v>124.5</c:v>
                </c:pt>
                <c:pt idx="38">
                  <c:v>130.5</c:v>
                </c:pt>
                <c:pt idx="39">
                  <c:v>138.75</c:v>
                </c:pt>
                <c:pt idx="40">
                  <c:v>149.75</c:v>
                </c:pt>
                <c:pt idx="41">
                  <c:v>161.25</c:v>
                </c:pt>
                <c:pt idx="42">
                  <c:v>171.75</c:v>
                </c:pt>
                <c:pt idx="43">
                  <c:v>180.25</c:v>
                </c:pt>
                <c:pt idx="44">
                  <c:v>187.75</c:v>
                </c:pt>
                <c:pt idx="45">
                  <c:v>194.5</c:v>
                </c:pt>
                <c:pt idx="46">
                  <c:v>202</c:v>
                </c:pt>
                <c:pt idx="47">
                  <c:v>212</c:v>
                </c:pt>
                <c:pt idx="48">
                  <c:v>225</c:v>
                </c:pt>
                <c:pt idx="49">
                  <c:v>242.75</c:v>
                </c:pt>
                <c:pt idx="50">
                  <c:v>261.75</c:v>
                </c:pt>
                <c:pt idx="51">
                  <c:v>277.75</c:v>
                </c:pt>
                <c:pt idx="52">
                  <c:v>288</c:v>
                </c:pt>
                <c:pt idx="53">
                  <c:v>291.75</c:v>
                </c:pt>
                <c:pt idx="54">
                  <c:v>294.25</c:v>
                </c:pt>
                <c:pt idx="55">
                  <c:v>302.25</c:v>
                </c:pt>
                <c:pt idx="56">
                  <c:v>315.25</c:v>
                </c:pt>
                <c:pt idx="57">
                  <c:v>326</c:v>
                </c:pt>
                <c:pt idx="58">
                  <c:v>337.75</c:v>
                </c:pt>
                <c:pt idx="59">
                  <c:v>350.25</c:v>
                </c:pt>
                <c:pt idx="60">
                  <c:v>354.25</c:v>
                </c:pt>
                <c:pt idx="61">
                  <c:v>355.5</c:v>
                </c:pt>
                <c:pt idx="62">
                  <c:v>361.75</c:v>
                </c:pt>
                <c:pt idx="63">
                  <c:v>369</c:v>
                </c:pt>
                <c:pt idx="64">
                  <c:v>374</c:v>
                </c:pt>
                <c:pt idx="65">
                  <c:v>378</c:v>
                </c:pt>
                <c:pt idx="66">
                  <c:v>384</c:v>
                </c:pt>
                <c:pt idx="67">
                  <c:v>394</c:v>
                </c:pt>
                <c:pt idx="68">
                  <c:v>403.25</c:v>
                </c:pt>
                <c:pt idx="69">
                  <c:v>410.25</c:v>
                </c:pt>
                <c:pt idx="70">
                  <c:v>421.5</c:v>
                </c:pt>
                <c:pt idx="71">
                  <c:v>434.25</c:v>
                </c:pt>
                <c:pt idx="72">
                  <c:v>441.75</c:v>
                </c:pt>
                <c:pt idx="73">
                  <c:v>447.25</c:v>
                </c:pt>
                <c:pt idx="74">
                  <c:v>455.5</c:v>
                </c:pt>
                <c:pt idx="75">
                  <c:v>463.25</c:v>
                </c:pt>
                <c:pt idx="76">
                  <c:v>474.25</c:v>
                </c:pt>
                <c:pt idx="77">
                  <c:v>490.5</c:v>
                </c:pt>
                <c:pt idx="78">
                  <c:v>500.25</c:v>
                </c:pt>
                <c:pt idx="79">
                  <c:v>509.75</c:v>
                </c:pt>
                <c:pt idx="80">
                  <c:v>529.25</c:v>
                </c:pt>
                <c:pt idx="81">
                  <c:v>547.75</c:v>
                </c:pt>
                <c:pt idx="82">
                  <c:v>564</c:v>
                </c:pt>
                <c:pt idx="83">
                  <c:v>588.75</c:v>
                </c:pt>
                <c:pt idx="84">
                  <c:v>611</c:v>
                </c:pt>
                <c:pt idx="85">
                  <c:v>619.25</c:v>
                </c:pt>
                <c:pt idx="86">
                  <c:v>618.75</c:v>
                </c:pt>
                <c:pt idx="87">
                  <c:v>619.5</c:v>
                </c:pt>
                <c:pt idx="88">
                  <c:v>630.5</c:v>
                </c:pt>
                <c:pt idx="89">
                  <c:v>646</c:v>
                </c:pt>
                <c:pt idx="90">
                  <c:v>652</c:v>
                </c:pt>
                <c:pt idx="91">
                  <c:v>654.75</c:v>
                </c:pt>
                <c:pt idx="92">
                  <c:v>676.25</c:v>
                </c:pt>
                <c:pt idx="93">
                  <c:v>714.75</c:v>
                </c:pt>
                <c:pt idx="94">
                  <c:v>754.5</c:v>
                </c:pt>
                <c:pt idx="95">
                  <c:v>788.25</c:v>
                </c:pt>
                <c:pt idx="96">
                  <c:v>816.75</c:v>
                </c:pt>
                <c:pt idx="97">
                  <c:v>842.75</c:v>
                </c:pt>
                <c:pt idx="98">
                  <c:v>878</c:v>
                </c:pt>
                <c:pt idx="99">
                  <c:v>925</c:v>
                </c:pt>
                <c:pt idx="100">
                  <c:v>962.25</c:v>
                </c:pt>
                <c:pt idx="101">
                  <c:v>978.5</c:v>
                </c:pt>
                <c:pt idx="102">
                  <c:v>976.25</c:v>
                </c:pt>
                <c:pt idx="103">
                  <c:v>969</c:v>
                </c:pt>
                <c:pt idx="104">
                  <c:v>971.75</c:v>
                </c:pt>
                <c:pt idx="105">
                  <c:v>977.75</c:v>
                </c:pt>
                <c:pt idx="106">
                  <c:v>970</c:v>
                </c:pt>
                <c:pt idx="107">
                  <c:v>954.5</c:v>
                </c:pt>
                <c:pt idx="108">
                  <c:v>958.75</c:v>
                </c:pt>
                <c:pt idx="109">
                  <c:v>984.25</c:v>
                </c:pt>
                <c:pt idx="110">
                  <c:v>1013</c:v>
                </c:pt>
                <c:pt idx="111">
                  <c:v>1040.5</c:v>
                </c:pt>
                <c:pt idx="112">
                  <c:v>1064.25</c:v>
                </c:pt>
                <c:pt idx="113">
                  <c:v>1086.25</c:v>
                </c:pt>
                <c:pt idx="114">
                  <c:v>1106.75</c:v>
                </c:pt>
                <c:pt idx="115">
                  <c:v>1125</c:v>
                </c:pt>
                <c:pt idx="116">
                  <c:v>1136.75</c:v>
                </c:pt>
                <c:pt idx="117">
                  <c:v>1143.75</c:v>
                </c:pt>
                <c:pt idx="118">
                  <c:v>1154.5</c:v>
                </c:pt>
                <c:pt idx="119">
                  <c:v>1154.5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Sheet8!$K$1</c:f>
              <c:strCache>
                <c:ptCount val="1"/>
                <c:pt idx="0">
                  <c:v>SPEC</c:v>
                </c:pt>
              </c:strCache>
            </c:strRef>
          </c:tx>
          <c:marker>
            <c:symbol val="none"/>
          </c:marker>
          <c:cat>
            <c:numRef>
              <c:f>Sheet8!$A$2:$A$121</c:f>
              <c:numCache>
                <c:formatCode>General</c:formatCode>
                <c:ptCount val="1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</c:numCache>
            </c:numRef>
          </c:cat>
          <c:val>
            <c:numRef>
              <c:f>Sheet8!$K$2:$K$121</c:f>
              <c:numCache>
                <c:formatCode>General</c:formatCode>
                <c:ptCount val="120"/>
                <c:pt idx="0">
                  <c:v>6.2333333333333947</c:v>
                </c:pt>
                <c:pt idx="1">
                  <c:v>6.4166666666666714</c:v>
                </c:pt>
                <c:pt idx="2">
                  <c:v>6.7777777777777777</c:v>
                </c:pt>
                <c:pt idx="3">
                  <c:v>7.3333333333333819</c:v>
                </c:pt>
                <c:pt idx="4">
                  <c:v>8.125</c:v>
                </c:pt>
                <c:pt idx="5">
                  <c:v>9.1944444444444446</c:v>
                </c:pt>
                <c:pt idx="6">
                  <c:v>10.597222222222223</c:v>
                </c:pt>
                <c:pt idx="7">
                  <c:v>12.402777777777779</c:v>
                </c:pt>
                <c:pt idx="8">
                  <c:v>14.666666666666726</c:v>
                </c:pt>
                <c:pt idx="9">
                  <c:v>17.416666666666668</c:v>
                </c:pt>
                <c:pt idx="10">
                  <c:v>20.652777777777729</c:v>
                </c:pt>
                <c:pt idx="11">
                  <c:v>24.263888888888893</c:v>
                </c:pt>
                <c:pt idx="12">
                  <c:v>28.055555555555554</c:v>
                </c:pt>
                <c:pt idx="13">
                  <c:v>31.875</c:v>
                </c:pt>
                <c:pt idx="14">
                  <c:v>35.638888888889063</c:v>
                </c:pt>
                <c:pt idx="15">
                  <c:v>39.236111111111263</c:v>
                </c:pt>
                <c:pt idx="16">
                  <c:v>42.486111111111107</c:v>
                </c:pt>
                <c:pt idx="17">
                  <c:v>45.361111111111114</c:v>
                </c:pt>
                <c:pt idx="18">
                  <c:v>48.069444444444294</c:v>
                </c:pt>
                <c:pt idx="19">
                  <c:v>50.833333333333336</c:v>
                </c:pt>
                <c:pt idx="20">
                  <c:v>53.819444444443867</c:v>
                </c:pt>
                <c:pt idx="21">
                  <c:v>57.263888888889063</c:v>
                </c:pt>
                <c:pt idx="22">
                  <c:v>61.513888888888886</c:v>
                </c:pt>
                <c:pt idx="23">
                  <c:v>66.694444444444443</c:v>
                </c:pt>
                <c:pt idx="24">
                  <c:v>72.513888888888758</c:v>
                </c:pt>
                <c:pt idx="25">
                  <c:v>78.513888888888758</c:v>
                </c:pt>
                <c:pt idx="26">
                  <c:v>84.277777777777658</c:v>
                </c:pt>
                <c:pt idx="27">
                  <c:v>89.5</c:v>
                </c:pt>
                <c:pt idx="28">
                  <c:v>93.874999999999986</c:v>
                </c:pt>
                <c:pt idx="29">
                  <c:v>97.25</c:v>
                </c:pt>
                <c:pt idx="30">
                  <c:v>99.847222222222427</c:v>
                </c:pt>
                <c:pt idx="31">
                  <c:v>102.15277777777648</c:v>
                </c:pt>
                <c:pt idx="32">
                  <c:v>104.73611111111113</c:v>
                </c:pt>
                <c:pt idx="33">
                  <c:v>108.0416666666676</c:v>
                </c:pt>
                <c:pt idx="34">
                  <c:v>112.43055555555556</c:v>
                </c:pt>
                <c:pt idx="35">
                  <c:v>118.22222222222223</c:v>
                </c:pt>
                <c:pt idx="36">
                  <c:v>125.59722222222285</c:v>
                </c:pt>
                <c:pt idx="37">
                  <c:v>134.77777777777752</c:v>
                </c:pt>
                <c:pt idx="38">
                  <c:v>146.05555555555532</c:v>
                </c:pt>
                <c:pt idx="39">
                  <c:v>159.41666666666652</c:v>
                </c:pt>
                <c:pt idx="40">
                  <c:v>174.27777777777752</c:v>
                </c:pt>
                <c:pt idx="41">
                  <c:v>189.69444444444443</c:v>
                </c:pt>
                <c:pt idx="42">
                  <c:v>205</c:v>
                </c:pt>
                <c:pt idx="43">
                  <c:v>220.05555555555532</c:v>
                </c:pt>
                <c:pt idx="44">
                  <c:v>234.86111111111109</c:v>
                </c:pt>
                <c:pt idx="45">
                  <c:v>249.4027777777778</c:v>
                </c:pt>
                <c:pt idx="46">
                  <c:v>263.94444444444446</c:v>
                </c:pt>
                <c:pt idx="47">
                  <c:v>279.375</c:v>
                </c:pt>
                <c:pt idx="48">
                  <c:v>296.69444444444446</c:v>
                </c:pt>
                <c:pt idx="49">
                  <c:v>315.63888888888886</c:v>
                </c:pt>
                <c:pt idx="50">
                  <c:v>334.875</c:v>
                </c:pt>
                <c:pt idx="51">
                  <c:v>353.51388888888886</c:v>
                </c:pt>
                <c:pt idx="52">
                  <c:v>371.125</c:v>
                </c:pt>
                <c:pt idx="53">
                  <c:v>387.22222222222223</c:v>
                </c:pt>
                <c:pt idx="54">
                  <c:v>402.4861111111066</c:v>
                </c:pt>
                <c:pt idx="55">
                  <c:v>420.83333333333331</c:v>
                </c:pt>
                <c:pt idx="56">
                  <c:v>448.54166666666708</c:v>
                </c:pt>
                <c:pt idx="57">
                  <c:v>491.45833333333331</c:v>
                </c:pt>
                <c:pt idx="58">
                  <c:v>553.2361111111112</c:v>
                </c:pt>
                <c:pt idx="59">
                  <c:v>633.87500000000011</c:v>
                </c:pt>
                <c:pt idx="60">
                  <c:v>728.1388888888888</c:v>
                </c:pt>
                <c:pt idx="61">
                  <c:v>825.68055555555804</c:v>
                </c:pt>
                <c:pt idx="62">
                  <c:v>915.2361111111112</c:v>
                </c:pt>
                <c:pt idx="63">
                  <c:v>988.38888888888903</c:v>
                </c:pt>
                <c:pt idx="64">
                  <c:v>1041.8472222222222</c:v>
                </c:pt>
                <c:pt idx="65">
                  <c:v>1077.8194444444428</c:v>
                </c:pt>
                <c:pt idx="66">
                  <c:v>1102.6527777777781</c:v>
                </c:pt>
                <c:pt idx="67">
                  <c:v>1124.8749999999998</c:v>
                </c:pt>
                <c:pt idx="68">
                  <c:v>1150.9305555555561</c:v>
                </c:pt>
                <c:pt idx="69">
                  <c:v>1182.3194444444446</c:v>
                </c:pt>
                <c:pt idx="70">
                  <c:v>1215.3611111111109</c:v>
                </c:pt>
                <c:pt idx="71">
                  <c:v>1245.3472222222222</c:v>
                </c:pt>
                <c:pt idx="72">
                  <c:v>1271.0277777777919</c:v>
                </c:pt>
                <c:pt idx="73">
                  <c:v>1294.8055555555561</c:v>
                </c:pt>
                <c:pt idx="74">
                  <c:v>1320.4305555555561</c:v>
                </c:pt>
                <c:pt idx="75">
                  <c:v>1350.9583333333328</c:v>
                </c:pt>
                <c:pt idx="76">
                  <c:v>1389.1388888888878</c:v>
                </c:pt>
                <c:pt idx="77">
                  <c:v>1436.5416666666667</c:v>
                </c:pt>
                <c:pt idx="78">
                  <c:v>1491.1388888888878</c:v>
                </c:pt>
                <c:pt idx="79">
                  <c:v>1547.5555555555561</c:v>
                </c:pt>
                <c:pt idx="80">
                  <c:v>1602.7916666666667</c:v>
                </c:pt>
                <c:pt idx="81">
                  <c:v>1659.75</c:v>
                </c:pt>
                <c:pt idx="82">
                  <c:v>1722.9861111111113</c:v>
                </c:pt>
                <c:pt idx="83">
                  <c:v>1790.6111111111109</c:v>
                </c:pt>
                <c:pt idx="84">
                  <c:v>1852.2222222222208</c:v>
                </c:pt>
                <c:pt idx="85">
                  <c:v>1898.0694444444428</c:v>
                </c:pt>
                <c:pt idx="86">
                  <c:v>1930.7083333333328</c:v>
                </c:pt>
                <c:pt idx="87">
                  <c:v>1965.4444444444446</c:v>
                </c:pt>
                <c:pt idx="88">
                  <c:v>2019.2222222222224</c:v>
                </c:pt>
                <c:pt idx="89">
                  <c:v>2106.2361111111113</c:v>
                </c:pt>
                <c:pt idx="90">
                  <c:v>2243.4027777777778</c:v>
                </c:pt>
                <c:pt idx="91">
                  <c:v>2450.4027777777778</c:v>
                </c:pt>
                <c:pt idx="92">
                  <c:v>2730.3611111111122</c:v>
                </c:pt>
                <c:pt idx="93">
                  <c:v>3058.8055555555829</c:v>
                </c:pt>
                <c:pt idx="94">
                  <c:v>3397.5555555555829</c:v>
                </c:pt>
                <c:pt idx="95">
                  <c:v>3713.4166666666647</c:v>
                </c:pt>
                <c:pt idx="96">
                  <c:v>3986.7638888888887</c:v>
                </c:pt>
                <c:pt idx="97">
                  <c:v>4204.8472222222217</c:v>
                </c:pt>
                <c:pt idx="98">
                  <c:v>4361.6388888888896</c:v>
                </c:pt>
                <c:pt idx="99">
                  <c:v>4463.4027777777783</c:v>
                </c:pt>
                <c:pt idx="100">
                  <c:v>4528.7361111111113</c:v>
                </c:pt>
                <c:pt idx="101">
                  <c:v>4584.7083333333285</c:v>
                </c:pt>
                <c:pt idx="102">
                  <c:v>4648.2638888888887</c:v>
                </c:pt>
                <c:pt idx="103">
                  <c:v>4720.6527777778219</c:v>
                </c:pt>
                <c:pt idx="104">
                  <c:v>4800.0277777777774</c:v>
                </c:pt>
                <c:pt idx="105">
                  <c:v>4884.4027777777774</c:v>
                </c:pt>
                <c:pt idx="106">
                  <c:v>4966.9166666667315</c:v>
                </c:pt>
                <c:pt idx="107">
                  <c:v>5032.0555555556002</c:v>
                </c:pt>
                <c:pt idx="108">
                  <c:v>5075.2916666667315</c:v>
                </c:pt>
                <c:pt idx="109">
                  <c:v>5075.2916666667315</c:v>
                </c:pt>
                <c:pt idx="110">
                  <c:v>5093.5763888888896</c:v>
                </c:pt>
                <c:pt idx="111">
                  <c:v>5093.5763888888896</c:v>
                </c:pt>
                <c:pt idx="112">
                  <c:v>5098.0763888888896</c:v>
                </c:pt>
                <c:pt idx="113">
                  <c:v>5098.0763888888896</c:v>
                </c:pt>
                <c:pt idx="114">
                  <c:v>5103.9305555555557</c:v>
                </c:pt>
                <c:pt idx="115">
                  <c:v>5103.9305555555557</c:v>
                </c:pt>
                <c:pt idx="116">
                  <c:v>5106.8611111111613</c:v>
                </c:pt>
                <c:pt idx="117">
                  <c:v>5106.8611111111613</c:v>
                </c:pt>
                <c:pt idx="118">
                  <c:v>5118.5416666667315</c:v>
                </c:pt>
                <c:pt idx="119">
                  <c:v>5118.5416666667315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Sheet8!$L$1</c:f>
              <c:strCache>
                <c:ptCount val="1"/>
                <c:pt idx="0">
                  <c:v>SONAR</c:v>
                </c:pt>
              </c:strCache>
            </c:strRef>
          </c:tx>
          <c:marker>
            <c:symbol val="none"/>
          </c:marker>
          <c:cat>
            <c:numRef>
              <c:f>Sheet8!$A$2:$A$121</c:f>
              <c:numCache>
                <c:formatCode>General</c:formatCode>
                <c:ptCount val="1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</c:numCache>
            </c:numRef>
          </c:cat>
          <c:val>
            <c:numRef>
              <c:f>Sheet8!$L$2:$L$121</c:f>
              <c:numCache>
                <c:formatCode>General</c:formatCode>
                <c:ptCount val="120"/>
                <c:pt idx="0">
                  <c:v>6.3166666666666664</c:v>
                </c:pt>
                <c:pt idx="1">
                  <c:v>6.6111111111111107</c:v>
                </c:pt>
                <c:pt idx="2">
                  <c:v>7.180555555555495</c:v>
                </c:pt>
                <c:pt idx="3">
                  <c:v>8.0277777777777679</c:v>
                </c:pt>
                <c:pt idx="4">
                  <c:v>9.1805555555555554</c:v>
                </c:pt>
                <c:pt idx="5">
                  <c:v>10.611111111110995</c:v>
                </c:pt>
                <c:pt idx="6">
                  <c:v>12.277777777777768</c:v>
                </c:pt>
                <c:pt idx="7">
                  <c:v>14.180555555555555</c:v>
                </c:pt>
                <c:pt idx="8">
                  <c:v>16.347222222222189</c:v>
                </c:pt>
                <c:pt idx="9">
                  <c:v>18.791666666666668</c:v>
                </c:pt>
                <c:pt idx="10">
                  <c:v>21.513888888888935</c:v>
                </c:pt>
                <c:pt idx="11">
                  <c:v>24.5</c:v>
                </c:pt>
                <c:pt idx="12">
                  <c:v>27.652777777777729</c:v>
                </c:pt>
                <c:pt idx="13">
                  <c:v>30.777777777777729</c:v>
                </c:pt>
                <c:pt idx="14">
                  <c:v>33.763888888889063</c:v>
                </c:pt>
                <c:pt idx="15">
                  <c:v>36.680555555555557</c:v>
                </c:pt>
                <c:pt idx="16">
                  <c:v>39.638888888889063</c:v>
                </c:pt>
                <c:pt idx="17">
                  <c:v>42.680555555555564</c:v>
                </c:pt>
                <c:pt idx="18">
                  <c:v>45.833333333333336</c:v>
                </c:pt>
                <c:pt idx="19">
                  <c:v>49.25</c:v>
                </c:pt>
                <c:pt idx="20">
                  <c:v>53.111111111111107</c:v>
                </c:pt>
                <c:pt idx="21">
                  <c:v>57.486111111111107</c:v>
                </c:pt>
                <c:pt idx="22">
                  <c:v>62.402777777777771</c:v>
                </c:pt>
                <c:pt idx="23">
                  <c:v>67.902777777777658</c:v>
                </c:pt>
                <c:pt idx="24">
                  <c:v>74.180555555555458</c:v>
                </c:pt>
                <c:pt idx="25">
                  <c:v>81.458333333333258</c:v>
                </c:pt>
                <c:pt idx="26">
                  <c:v>89.7361111111111</c:v>
                </c:pt>
                <c:pt idx="27">
                  <c:v>98.652777777776478</c:v>
                </c:pt>
                <c:pt idx="28">
                  <c:v>107.59722222222287</c:v>
                </c:pt>
                <c:pt idx="29">
                  <c:v>116.22222222222223</c:v>
                </c:pt>
                <c:pt idx="30">
                  <c:v>124.37499999999999</c:v>
                </c:pt>
                <c:pt idx="31">
                  <c:v>131.94444444444446</c:v>
                </c:pt>
                <c:pt idx="32">
                  <c:v>139</c:v>
                </c:pt>
                <c:pt idx="33">
                  <c:v>146.09722222222223</c:v>
                </c:pt>
                <c:pt idx="34">
                  <c:v>154.27777777777752</c:v>
                </c:pt>
                <c:pt idx="35">
                  <c:v>164.38888888889136</c:v>
                </c:pt>
                <c:pt idx="36">
                  <c:v>176.98611111111111</c:v>
                </c:pt>
                <c:pt idx="37">
                  <c:v>192.38888888889136</c:v>
                </c:pt>
                <c:pt idx="38">
                  <c:v>210.70833333333462</c:v>
                </c:pt>
                <c:pt idx="39">
                  <c:v>231.84722222222226</c:v>
                </c:pt>
                <c:pt idx="40">
                  <c:v>255.38888888889136</c:v>
                </c:pt>
                <c:pt idx="41">
                  <c:v>280.9861111111066</c:v>
                </c:pt>
                <c:pt idx="42">
                  <c:v>308.38888888888891</c:v>
                </c:pt>
                <c:pt idx="43">
                  <c:v>337.43055555555213</c:v>
                </c:pt>
                <c:pt idx="44">
                  <c:v>367.61111111111114</c:v>
                </c:pt>
                <c:pt idx="45">
                  <c:v>397.65277777777766</c:v>
                </c:pt>
                <c:pt idx="46">
                  <c:v>426.34722222222234</c:v>
                </c:pt>
                <c:pt idx="47">
                  <c:v>452.93055555555213</c:v>
                </c:pt>
                <c:pt idx="48">
                  <c:v>477.125</c:v>
                </c:pt>
                <c:pt idx="49">
                  <c:v>498.54166666666708</c:v>
                </c:pt>
                <c:pt idx="50">
                  <c:v>516.69444444444457</c:v>
                </c:pt>
                <c:pt idx="51">
                  <c:v>532.11111111111109</c:v>
                </c:pt>
                <c:pt idx="52">
                  <c:v>545.625</c:v>
                </c:pt>
                <c:pt idx="53">
                  <c:v>557.20833333334144</c:v>
                </c:pt>
                <c:pt idx="54">
                  <c:v>566.1388888888888</c:v>
                </c:pt>
                <c:pt idx="55">
                  <c:v>572.66666666666663</c:v>
                </c:pt>
                <c:pt idx="56">
                  <c:v>578.5138888888888</c:v>
                </c:pt>
                <c:pt idx="57">
                  <c:v>584.9583333333336</c:v>
                </c:pt>
                <c:pt idx="58">
                  <c:v>591.91666666666663</c:v>
                </c:pt>
                <c:pt idx="59">
                  <c:v>598.9583333333336</c:v>
                </c:pt>
                <c:pt idx="60">
                  <c:v>605.88888888888891</c:v>
                </c:pt>
                <c:pt idx="61">
                  <c:v>612.08333333334144</c:v>
                </c:pt>
                <c:pt idx="62">
                  <c:v>616.25000000000011</c:v>
                </c:pt>
                <c:pt idx="63">
                  <c:v>616.91666666666674</c:v>
                </c:pt>
                <c:pt idx="64">
                  <c:v>617.50000000000011</c:v>
                </c:pt>
                <c:pt idx="65">
                  <c:v>617.91666666666663</c:v>
                </c:pt>
                <c:pt idx="66">
                  <c:v>624.91666666666674</c:v>
                </c:pt>
                <c:pt idx="67">
                  <c:v>641.8333333333336</c:v>
                </c:pt>
                <c:pt idx="68">
                  <c:v>672.94444444444446</c:v>
                </c:pt>
                <c:pt idx="69">
                  <c:v>725.1111111111112</c:v>
                </c:pt>
                <c:pt idx="70">
                  <c:v>807.08333333334144</c:v>
                </c:pt>
                <c:pt idx="71">
                  <c:v>924.62500000000011</c:v>
                </c:pt>
                <c:pt idx="72">
                  <c:v>1076.4583333333328</c:v>
                </c:pt>
                <c:pt idx="73">
                  <c:v>1255.1111111111109</c:v>
                </c:pt>
                <c:pt idx="74">
                  <c:v>1449.6527777777781</c:v>
                </c:pt>
                <c:pt idx="75">
                  <c:v>1646.375</c:v>
                </c:pt>
                <c:pt idx="76">
                  <c:v>1830.2916666666667</c:v>
                </c:pt>
                <c:pt idx="77">
                  <c:v>1918.0555555555561</c:v>
                </c:pt>
                <c:pt idx="78">
                  <c:v>1918.9444444444428</c:v>
                </c:pt>
                <c:pt idx="79">
                  <c:v>1923.1250000000002</c:v>
                </c:pt>
                <c:pt idx="80">
                  <c:v>1924.4583333333328</c:v>
                </c:pt>
                <c:pt idx="81">
                  <c:v>1934.0277777777919</c:v>
                </c:pt>
                <c:pt idx="82">
                  <c:v>1934.25</c:v>
                </c:pt>
                <c:pt idx="83">
                  <c:v>1948.2638888888878</c:v>
                </c:pt>
                <c:pt idx="84">
                  <c:v>1951.375</c:v>
                </c:pt>
                <c:pt idx="85">
                  <c:v>1966.7777777777917</c:v>
                </c:pt>
                <c:pt idx="86">
                  <c:v>1974.9861111111111</c:v>
                </c:pt>
                <c:pt idx="87">
                  <c:v>1988.0972222222224</c:v>
                </c:pt>
                <c:pt idx="88">
                  <c:v>1991.1111111111109</c:v>
                </c:pt>
                <c:pt idx="89">
                  <c:v>2003.7638888888878</c:v>
                </c:pt>
                <c:pt idx="90">
                  <c:v>2013.9722222222224</c:v>
                </c:pt>
                <c:pt idx="91">
                  <c:v>2033.6666666666663</c:v>
                </c:pt>
                <c:pt idx="92">
                  <c:v>2052.2777777777778</c:v>
                </c:pt>
                <c:pt idx="93">
                  <c:v>2063.9444444444443</c:v>
                </c:pt>
                <c:pt idx="94">
                  <c:v>2094.9027777777778</c:v>
                </c:pt>
                <c:pt idx="95">
                  <c:v>2094.9027777777778</c:v>
                </c:pt>
                <c:pt idx="96">
                  <c:v>2105.0833333333708</c:v>
                </c:pt>
                <c:pt idx="97">
                  <c:v>2123.3750000000205</c:v>
                </c:pt>
                <c:pt idx="98">
                  <c:v>2123.3750000000205</c:v>
                </c:pt>
                <c:pt idx="99">
                  <c:v>2125.8611111111122</c:v>
                </c:pt>
                <c:pt idx="100">
                  <c:v>2144.6944444444443</c:v>
                </c:pt>
                <c:pt idx="101">
                  <c:v>2144.6944444444443</c:v>
                </c:pt>
                <c:pt idx="102">
                  <c:v>2158.4722222222222</c:v>
                </c:pt>
                <c:pt idx="103">
                  <c:v>2160.5555555555834</c:v>
                </c:pt>
                <c:pt idx="104">
                  <c:v>2160.5555555555834</c:v>
                </c:pt>
                <c:pt idx="105">
                  <c:v>2194.3055555555834</c:v>
                </c:pt>
                <c:pt idx="106">
                  <c:v>2209.8611111111122</c:v>
                </c:pt>
                <c:pt idx="107">
                  <c:v>2217.1666666666292</c:v>
                </c:pt>
                <c:pt idx="108">
                  <c:v>2217.1666666666292</c:v>
                </c:pt>
                <c:pt idx="109">
                  <c:v>2217.9444444444443</c:v>
                </c:pt>
                <c:pt idx="110">
                  <c:v>2227.6666666666292</c:v>
                </c:pt>
                <c:pt idx="111">
                  <c:v>2230.5000000000005</c:v>
                </c:pt>
                <c:pt idx="112">
                  <c:v>2239.5972222222222</c:v>
                </c:pt>
                <c:pt idx="113">
                  <c:v>2255.5277777777778</c:v>
                </c:pt>
                <c:pt idx="114">
                  <c:v>2278.1111111111122</c:v>
                </c:pt>
                <c:pt idx="115">
                  <c:v>2290.4375000000209</c:v>
                </c:pt>
                <c:pt idx="116">
                  <c:v>2290.4375000000209</c:v>
                </c:pt>
                <c:pt idx="117">
                  <c:v>2295.5972222222222</c:v>
                </c:pt>
                <c:pt idx="118">
                  <c:v>2303.8888888888887</c:v>
                </c:pt>
                <c:pt idx="119">
                  <c:v>2303.8888888888887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Sheet8!$M$1</c:f>
              <c:strCache>
                <c:ptCount val="1"/>
                <c:pt idx="0">
                  <c:v>MUSK</c:v>
                </c:pt>
              </c:strCache>
            </c:strRef>
          </c:tx>
          <c:marker>
            <c:symbol val="none"/>
          </c:marker>
          <c:cat>
            <c:numRef>
              <c:f>Sheet8!$A$2:$A$121</c:f>
              <c:numCache>
                <c:formatCode>General</c:formatCode>
                <c:ptCount val="1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</c:numCache>
            </c:numRef>
          </c:cat>
          <c:val>
            <c:numRef>
              <c:f>Sheet8!$M$2:$M$121</c:f>
              <c:numCache>
                <c:formatCode>General</c:formatCode>
                <c:ptCount val="120"/>
                <c:pt idx="0">
                  <c:v>6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6.25</c:v>
                </c:pt>
                <c:pt idx="5">
                  <c:v>7</c:v>
                </c:pt>
                <c:pt idx="6">
                  <c:v>7.75</c:v>
                </c:pt>
                <c:pt idx="7">
                  <c:v>8.5</c:v>
                </c:pt>
                <c:pt idx="8">
                  <c:v>9.5</c:v>
                </c:pt>
                <c:pt idx="9">
                  <c:v>10.5</c:v>
                </c:pt>
                <c:pt idx="10">
                  <c:v>12</c:v>
                </c:pt>
                <c:pt idx="11">
                  <c:v>14.25</c:v>
                </c:pt>
                <c:pt idx="12">
                  <c:v>16.75</c:v>
                </c:pt>
                <c:pt idx="13">
                  <c:v>18.75</c:v>
                </c:pt>
                <c:pt idx="14">
                  <c:v>20</c:v>
                </c:pt>
                <c:pt idx="15">
                  <c:v>20.75</c:v>
                </c:pt>
                <c:pt idx="16">
                  <c:v>21.25</c:v>
                </c:pt>
                <c:pt idx="17">
                  <c:v>22.25</c:v>
                </c:pt>
                <c:pt idx="18">
                  <c:v>24</c:v>
                </c:pt>
                <c:pt idx="19">
                  <c:v>26</c:v>
                </c:pt>
                <c:pt idx="20">
                  <c:v>28.5</c:v>
                </c:pt>
                <c:pt idx="21">
                  <c:v>31.75</c:v>
                </c:pt>
                <c:pt idx="22">
                  <c:v>36</c:v>
                </c:pt>
                <c:pt idx="23">
                  <c:v>41.5</c:v>
                </c:pt>
                <c:pt idx="24">
                  <c:v>48</c:v>
                </c:pt>
                <c:pt idx="25">
                  <c:v>56.75</c:v>
                </c:pt>
                <c:pt idx="26">
                  <c:v>68</c:v>
                </c:pt>
                <c:pt idx="27">
                  <c:v>80.75</c:v>
                </c:pt>
                <c:pt idx="28">
                  <c:v>94.25</c:v>
                </c:pt>
                <c:pt idx="29">
                  <c:v>106.25</c:v>
                </c:pt>
                <c:pt idx="30">
                  <c:v>118.75</c:v>
                </c:pt>
                <c:pt idx="31">
                  <c:v>135</c:v>
                </c:pt>
                <c:pt idx="32">
                  <c:v>149.5</c:v>
                </c:pt>
                <c:pt idx="33">
                  <c:v>159.75</c:v>
                </c:pt>
                <c:pt idx="34">
                  <c:v>173.5</c:v>
                </c:pt>
                <c:pt idx="35">
                  <c:v>196.25</c:v>
                </c:pt>
                <c:pt idx="36">
                  <c:v>228.25</c:v>
                </c:pt>
                <c:pt idx="37">
                  <c:v>259.5</c:v>
                </c:pt>
                <c:pt idx="38">
                  <c:v>268.25</c:v>
                </c:pt>
                <c:pt idx="39">
                  <c:v>268.25</c:v>
                </c:pt>
                <c:pt idx="40">
                  <c:v>279</c:v>
                </c:pt>
                <c:pt idx="41">
                  <c:v>279.25</c:v>
                </c:pt>
                <c:pt idx="42">
                  <c:v>280</c:v>
                </c:pt>
                <c:pt idx="43">
                  <c:v>286</c:v>
                </c:pt>
                <c:pt idx="44">
                  <c:v>287.5</c:v>
                </c:pt>
                <c:pt idx="45">
                  <c:v>287.75</c:v>
                </c:pt>
                <c:pt idx="46">
                  <c:v>291.75</c:v>
                </c:pt>
                <c:pt idx="47">
                  <c:v>295.25</c:v>
                </c:pt>
                <c:pt idx="48">
                  <c:v>295.5</c:v>
                </c:pt>
                <c:pt idx="49">
                  <c:v>301.25</c:v>
                </c:pt>
                <c:pt idx="50">
                  <c:v>308</c:v>
                </c:pt>
                <c:pt idx="51">
                  <c:v>308.25</c:v>
                </c:pt>
                <c:pt idx="52">
                  <c:v>308.5</c:v>
                </c:pt>
                <c:pt idx="53">
                  <c:v>311.75</c:v>
                </c:pt>
                <c:pt idx="54">
                  <c:v>313.5</c:v>
                </c:pt>
                <c:pt idx="55">
                  <c:v>323.75</c:v>
                </c:pt>
                <c:pt idx="56">
                  <c:v>341.25</c:v>
                </c:pt>
                <c:pt idx="57">
                  <c:v>358.75</c:v>
                </c:pt>
                <c:pt idx="58">
                  <c:v>381.5</c:v>
                </c:pt>
                <c:pt idx="59">
                  <c:v>393</c:v>
                </c:pt>
                <c:pt idx="60">
                  <c:v>394.5</c:v>
                </c:pt>
                <c:pt idx="61">
                  <c:v>423</c:v>
                </c:pt>
                <c:pt idx="62">
                  <c:v>456.75</c:v>
                </c:pt>
                <c:pt idx="63">
                  <c:v>476.5</c:v>
                </c:pt>
                <c:pt idx="64">
                  <c:v>502</c:v>
                </c:pt>
                <c:pt idx="65">
                  <c:v>517.25</c:v>
                </c:pt>
                <c:pt idx="66">
                  <c:v>517.75</c:v>
                </c:pt>
                <c:pt idx="67">
                  <c:v>524.5</c:v>
                </c:pt>
                <c:pt idx="68">
                  <c:v>547.25</c:v>
                </c:pt>
                <c:pt idx="69">
                  <c:v>569.75</c:v>
                </c:pt>
                <c:pt idx="70">
                  <c:v>585</c:v>
                </c:pt>
                <c:pt idx="71">
                  <c:v>600.5</c:v>
                </c:pt>
                <c:pt idx="72">
                  <c:v>626</c:v>
                </c:pt>
                <c:pt idx="73">
                  <c:v>652.25</c:v>
                </c:pt>
                <c:pt idx="74">
                  <c:v>654.25</c:v>
                </c:pt>
                <c:pt idx="75">
                  <c:v>657</c:v>
                </c:pt>
                <c:pt idx="76">
                  <c:v>659</c:v>
                </c:pt>
                <c:pt idx="77">
                  <c:v>662.5</c:v>
                </c:pt>
                <c:pt idx="78">
                  <c:v>662.75</c:v>
                </c:pt>
                <c:pt idx="79">
                  <c:v>665</c:v>
                </c:pt>
                <c:pt idx="80">
                  <c:v>666</c:v>
                </c:pt>
                <c:pt idx="81">
                  <c:v>667</c:v>
                </c:pt>
                <c:pt idx="82">
                  <c:v>696</c:v>
                </c:pt>
                <c:pt idx="83">
                  <c:v>748.5</c:v>
                </c:pt>
                <c:pt idx="84">
                  <c:v>809.75</c:v>
                </c:pt>
                <c:pt idx="85">
                  <c:v>866.75</c:v>
                </c:pt>
                <c:pt idx="86">
                  <c:v>925.75</c:v>
                </c:pt>
                <c:pt idx="87">
                  <c:v>958</c:v>
                </c:pt>
                <c:pt idx="88">
                  <c:v>959.75</c:v>
                </c:pt>
                <c:pt idx="89">
                  <c:v>970.75</c:v>
                </c:pt>
                <c:pt idx="90">
                  <c:v>974</c:v>
                </c:pt>
                <c:pt idx="91">
                  <c:v>1004.5</c:v>
                </c:pt>
                <c:pt idx="92">
                  <c:v>1004.5</c:v>
                </c:pt>
                <c:pt idx="93">
                  <c:v>1028.75</c:v>
                </c:pt>
                <c:pt idx="94">
                  <c:v>1049.5</c:v>
                </c:pt>
                <c:pt idx="95">
                  <c:v>1081.25</c:v>
                </c:pt>
                <c:pt idx="96">
                  <c:v>1085.5</c:v>
                </c:pt>
                <c:pt idx="97">
                  <c:v>1093.5</c:v>
                </c:pt>
                <c:pt idx="98">
                  <c:v>1097.25</c:v>
                </c:pt>
                <c:pt idx="99">
                  <c:v>1099.75</c:v>
                </c:pt>
                <c:pt idx="100">
                  <c:v>1100.75</c:v>
                </c:pt>
                <c:pt idx="101">
                  <c:v>1101.5</c:v>
                </c:pt>
                <c:pt idx="102">
                  <c:v>1129.5</c:v>
                </c:pt>
                <c:pt idx="103">
                  <c:v>1159.75</c:v>
                </c:pt>
                <c:pt idx="104">
                  <c:v>1204.5</c:v>
                </c:pt>
                <c:pt idx="105">
                  <c:v>1238.75</c:v>
                </c:pt>
                <c:pt idx="106">
                  <c:v>1261</c:v>
                </c:pt>
                <c:pt idx="107">
                  <c:v>1276.5</c:v>
                </c:pt>
                <c:pt idx="108">
                  <c:v>1277.25</c:v>
                </c:pt>
                <c:pt idx="109">
                  <c:v>1291.75</c:v>
                </c:pt>
                <c:pt idx="110">
                  <c:v>1292.75</c:v>
                </c:pt>
                <c:pt idx="111">
                  <c:v>1299.5</c:v>
                </c:pt>
                <c:pt idx="112">
                  <c:v>1322.5</c:v>
                </c:pt>
                <c:pt idx="113">
                  <c:v>1361.25</c:v>
                </c:pt>
                <c:pt idx="114">
                  <c:v>1413.75</c:v>
                </c:pt>
                <c:pt idx="115">
                  <c:v>1427.25</c:v>
                </c:pt>
                <c:pt idx="116">
                  <c:v>1447</c:v>
                </c:pt>
                <c:pt idx="117">
                  <c:v>1464</c:v>
                </c:pt>
                <c:pt idx="118">
                  <c:v>1482.5</c:v>
                </c:pt>
                <c:pt idx="119">
                  <c:v>1482.5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9806080"/>
        <c:axId val="229808000"/>
      </c:lineChart>
      <c:catAx>
        <c:axId val="2298060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Generations</a:t>
                </a:r>
              </a:p>
            </c:rich>
          </c:tx>
          <c:layout>
            <c:manualLayout>
              <c:xMode val="edge"/>
              <c:yMode val="edge"/>
              <c:x val="0.40129286964129485"/>
              <c:y val="0.92960629921259863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229808000"/>
        <c:crosses val="autoZero"/>
        <c:auto val="1"/>
        <c:lblAlgn val="ctr"/>
        <c:lblOffset val="100"/>
        <c:noMultiLvlLbl val="0"/>
      </c:catAx>
      <c:valAx>
        <c:axId val="22980800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Average size</a:t>
                </a:r>
              </a:p>
            </c:rich>
          </c:tx>
          <c:layout>
            <c:manualLayout>
              <c:xMode val="edge"/>
              <c:yMode val="edge"/>
              <c:x val="2.7777777777778143E-3"/>
              <c:y val="0.2606634587343247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29806080"/>
        <c:crosses val="autoZero"/>
        <c:crossBetween val="between"/>
      </c:valAx>
      <c:spPr>
        <a:ln>
          <a:solidFill>
            <a:schemeClr val="accent1"/>
          </a:solidFill>
        </a:ln>
      </c:spPr>
    </c:plotArea>
    <c:legend>
      <c:legendPos val="r"/>
      <c:layout>
        <c:manualLayout>
          <c:xMode val="edge"/>
          <c:yMode val="edge"/>
          <c:x val="0.83643044619422569"/>
          <c:y val="8.1414041994750663E-2"/>
          <c:w val="0.16356955380577476"/>
          <c:h val="0.83717191601050489"/>
        </c:manualLayout>
      </c:layout>
      <c:overlay val="0"/>
    </c:legend>
    <c:plotVisOnly val="1"/>
    <c:dispBlanksAs val="gap"/>
    <c:showDLblsOverMax val="0"/>
  </c:chart>
  <c:spPr>
    <a:ln w="25400">
      <a:solidFill>
        <a:sysClr val="windowText" lastClr="000000"/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00240594925652"/>
          <c:y val="5.1400554097404488E-2"/>
          <c:w val="0.72320581802274764"/>
          <c:h val="0.79725284339457914"/>
        </c:manualLayout>
      </c:layout>
      <c:lineChart>
        <c:grouping val="standard"/>
        <c:varyColors val="0"/>
        <c:ser>
          <c:idx val="0"/>
          <c:order val="0"/>
          <c:tx>
            <c:strRef>
              <c:f>Sheet7!$AD$2</c:f>
              <c:strCache>
                <c:ptCount val="1"/>
                <c:pt idx="0">
                  <c:v>RIPR</c:v>
                </c:pt>
              </c:strCache>
            </c:strRef>
          </c:tx>
          <c:marker>
            <c:symbol val="none"/>
          </c:marker>
          <c:cat>
            <c:numRef>
              <c:f>Sheet7!$AC$3:$AC$122</c:f>
              <c:numCache>
                <c:formatCode>General</c:formatCode>
                <c:ptCount val="1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</c:numCache>
            </c:numRef>
          </c:cat>
          <c:val>
            <c:numRef>
              <c:f>Sheet7!$AD$3:$AD$122</c:f>
              <c:numCache>
                <c:formatCode>General</c:formatCode>
                <c:ptCount val="120"/>
                <c:pt idx="0">
                  <c:v>3.25</c:v>
                </c:pt>
                <c:pt idx="1">
                  <c:v>3.4548076923076922</c:v>
                </c:pt>
                <c:pt idx="2">
                  <c:v>3.523076923076923</c:v>
                </c:pt>
                <c:pt idx="3">
                  <c:v>3.523076923076923</c:v>
                </c:pt>
                <c:pt idx="4">
                  <c:v>3.523076923076923</c:v>
                </c:pt>
                <c:pt idx="5">
                  <c:v>3.523076923076923</c:v>
                </c:pt>
                <c:pt idx="6">
                  <c:v>3.523076923076923</c:v>
                </c:pt>
                <c:pt idx="7">
                  <c:v>3.523076923076923</c:v>
                </c:pt>
                <c:pt idx="8">
                  <c:v>3.523076923076923</c:v>
                </c:pt>
                <c:pt idx="9">
                  <c:v>3.523076923076923</c:v>
                </c:pt>
                <c:pt idx="10">
                  <c:v>3.523076923076923</c:v>
                </c:pt>
                <c:pt idx="11">
                  <c:v>3.523076923076923</c:v>
                </c:pt>
                <c:pt idx="12">
                  <c:v>3.523076923076923</c:v>
                </c:pt>
                <c:pt idx="13">
                  <c:v>3.523076923076923</c:v>
                </c:pt>
                <c:pt idx="14">
                  <c:v>3.523076923076923</c:v>
                </c:pt>
                <c:pt idx="15">
                  <c:v>3.523076923076923</c:v>
                </c:pt>
                <c:pt idx="16">
                  <c:v>3.523076923076923</c:v>
                </c:pt>
                <c:pt idx="17">
                  <c:v>3.523076923076923</c:v>
                </c:pt>
                <c:pt idx="18">
                  <c:v>3.5913461538461537</c:v>
                </c:pt>
                <c:pt idx="19">
                  <c:v>3.7278846153846152</c:v>
                </c:pt>
                <c:pt idx="20">
                  <c:v>3.796153846153846</c:v>
                </c:pt>
                <c:pt idx="21">
                  <c:v>3.796153846153846</c:v>
                </c:pt>
                <c:pt idx="22">
                  <c:v>3.796153846153846</c:v>
                </c:pt>
                <c:pt idx="23">
                  <c:v>3.796153846153846</c:v>
                </c:pt>
                <c:pt idx="24">
                  <c:v>3.796153846153846</c:v>
                </c:pt>
                <c:pt idx="25">
                  <c:v>3.796153846153846</c:v>
                </c:pt>
                <c:pt idx="26">
                  <c:v>3.796153846153846</c:v>
                </c:pt>
                <c:pt idx="27">
                  <c:v>3.796153846153846</c:v>
                </c:pt>
                <c:pt idx="28">
                  <c:v>3.796153846153846</c:v>
                </c:pt>
                <c:pt idx="29">
                  <c:v>3.8644230769230772</c:v>
                </c:pt>
                <c:pt idx="30">
                  <c:v>4.0009615384615387</c:v>
                </c:pt>
                <c:pt idx="31">
                  <c:v>4.069230769230769</c:v>
                </c:pt>
                <c:pt idx="32">
                  <c:v>4.069230769230769</c:v>
                </c:pt>
                <c:pt idx="33">
                  <c:v>4.069230769230769</c:v>
                </c:pt>
                <c:pt idx="34">
                  <c:v>4.069230769230769</c:v>
                </c:pt>
                <c:pt idx="35">
                  <c:v>4.069230769230769</c:v>
                </c:pt>
                <c:pt idx="36">
                  <c:v>4.069230769230769</c:v>
                </c:pt>
                <c:pt idx="37">
                  <c:v>4.069230769230769</c:v>
                </c:pt>
                <c:pt idx="38">
                  <c:v>4.069230769230769</c:v>
                </c:pt>
                <c:pt idx="39">
                  <c:v>4.069230769230769</c:v>
                </c:pt>
                <c:pt idx="40">
                  <c:v>4.1374999999999975</c:v>
                </c:pt>
                <c:pt idx="41">
                  <c:v>4.2740384615384617</c:v>
                </c:pt>
                <c:pt idx="42">
                  <c:v>4.342307692307692</c:v>
                </c:pt>
                <c:pt idx="43">
                  <c:v>4.342307692307692</c:v>
                </c:pt>
                <c:pt idx="44">
                  <c:v>4.342307692307692</c:v>
                </c:pt>
                <c:pt idx="45">
                  <c:v>4.342307692307692</c:v>
                </c:pt>
                <c:pt idx="46">
                  <c:v>4.342307692307692</c:v>
                </c:pt>
                <c:pt idx="47">
                  <c:v>4.342307692307692</c:v>
                </c:pt>
                <c:pt idx="48">
                  <c:v>4.342307692307692</c:v>
                </c:pt>
                <c:pt idx="49">
                  <c:v>4.4105769230769205</c:v>
                </c:pt>
                <c:pt idx="50">
                  <c:v>4.5471153846153847</c:v>
                </c:pt>
                <c:pt idx="51">
                  <c:v>4.6836538461538462</c:v>
                </c:pt>
                <c:pt idx="52">
                  <c:v>4.8201923076923077</c:v>
                </c:pt>
                <c:pt idx="53">
                  <c:v>4.888461538461538</c:v>
                </c:pt>
                <c:pt idx="54">
                  <c:v>4.9567307692307692</c:v>
                </c:pt>
                <c:pt idx="55">
                  <c:v>5.0932692307692324</c:v>
                </c:pt>
                <c:pt idx="56">
                  <c:v>5.2298076923076922</c:v>
                </c:pt>
                <c:pt idx="57">
                  <c:v>5.3663461538461537</c:v>
                </c:pt>
                <c:pt idx="58">
                  <c:v>5.5028846153846152</c:v>
                </c:pt>
                <c:pt idx="59">
                  <c:v>5.6394230769230784</c:v>
                </c:pt>
                <c:pt idx="60">
                  <c:v>5.7076923076923114</c:v>
                </c:pt>
                <c:pt idx="61">
                  <c:v>5.775961538461539</c:v>
                </c:pt>
                <c:pt idx="62">
                  <c:v>5.9124999999999996</c:v>
                </c:pt>
                <c:pt idx="63">
                  <c:v>5.9807692307692424</c:v>
                </c:pt>
                <c:pt idx="64">
                  <c:v>5.9807692307692424</c:v>
                </c:pt>
                <c:pt idx="65">
                  <c:v>5.9807692307692424</c:v>
                </c:pt>
                <c:pt idx="66">
                  <c:v>5.9807692307692424</c:v>
                </c:pt>
                <c:pt idx="67">
                  <c:v>5.9807692307692424</c:v>
                </c:pt>
                <c:pt idx="68">
                  <c:v>6.0490384615384611</c:v>
                </c:pt>
                <c:pt idx="69">
                  <c:v>6.1855769230768765</c:v>
                </c:pt>
                <c:pt idx="70">
                  <c:v>6.2538461538461538</c:v>
                </c:pt>
                <c:pt idx="71">
                  <c:v>6.2538461538461538</c:v>
                </c:pt>
                <c:pt idx="72">
                  <c:v>6.2538461538461538</c:v>
                </c:pt>
                <c:pt idx="73">
                  <c:v>6.2538461538461538</c:v>
                </c:pt>
                <c:pt idx="74">
                  <c:v>6.2538461538461538</c:v>
                </c:pt>
                <c:pt idx="75">
                  <c:v>6.2538461538461538</c:v>
                </c:pt>
                <c:pt idx="76">
                  <c:v>6.2538461538461538</c:v>
                </c:pt>
                <c:pt idx="77">
                  <c:v>6.2538461538461538</c:v>
                </c:pt>
                <c:pt idx="78">
                  <c:v>6.2538461538461538</c:v>
                </c:pt>
                <c:pt idx="79">
                  <c:v>6.2538461538461538</c:v>
                </c:pt>
                <c:pt idx="80">
                  <c:v>6.2538461538461538</c:v>
                </c:pt>
                <c:pt idx="81">
                  <c:v>6.2538461538461538</c:v>
                </c:pt>
                <c:pt idx="82">
                  <c:v>6.2538461538461538</c:v>
                </c:pt>
                <c:pt idx="83">
                  <c:v>6.2538461538461538</c:v>
                </c:pt>
                <c:pt idx="84">
                  <c:v>6.2538461538461538</c:v>
                </c:pt>
                <c:pt idx="85">
                  <c:v>6.2538461538461538</c:v>
                </c:pt>
                <c:pt idx="86">
                  <c:v>6.2538461538461538</c:v>
                </c:pt>
                <c:pt idx="87">
                  <c:v>6.2538461538461538</c:v>
                </c:pt>
                <c:pt idx="88">
                  <c:v>6.3221153846153655</c:v>
                </c:pt>
                <c:pt idx="89">
                  <c:v>6.4586538461538474</c:v>
                </c:pt>
                <c:pt idx="90">
                  <c:v>6.5269230769230768</c:v>
                </c:pt>
                <c:pt idx="91">
                  <c:v>6.5269230769230768</c:v>
                </c:pt>
                <c:pt idx="92">
                  <c:v>6.5269230769230768</c:v>
                </c:pt>
                <c:pt idx="93">
                  <c:v>6.5269230769230768</c:v>
                </c:pt>
                <c:pt idx="94">
                  <c:v>6.5269230769230768</c:v>
                </c:pt>
                <c:pt idx="95">
                  <c:v>6.5269230769230768</c:v>
                </c:pt>
                <c:pt idx="96">
                  <c:v>6.5269230769230768</c:v>
                </c:pt>
                <c:pt idx="97">
                  <c:v>6.5269230769230768</c:v>
                </c:pt>
                <c:pt idx="98">
                  <c:v>6.5269230769230768</c:v>
                </c:pt>
                <c:pt idx="99">
                  <c:v>6.5269230769230768</c:v>
                </c:pt>
                <c:pt idx="100">
                  <c:v>6.5269230769230768</c:v>
                </c:pt>
                <c:pt idx="101">
                  <c:v>6.5269230769230768</c:v>
                </c:pt>
                <c:pt idx="102">
                  <c:v>6.5269230769230768</c:v>
                </c:pt>
                <c:pt idx="103">
                  <c:v>6.595192307692308</c:v>
                </c:pt>
                <c:pt idx="104">
                  <c:v>6.7317307692307704</c:v>
                </c:pt>
                <c:pt idx="105">
                  <c:v>6.8</c:v>
                </c:pt>
                <c:pt idx="106">
                  <c:v>6.8</c:v>
                </c:pt>
                <c:pt idx="107">
                  <c:v>6.8</c:v>
                </c:pt>
                <c:pt idx="108">
                  <c:v>6.8</c:v>
                </c:pt>
                <c:pt idx="109">
                  <c:v>6.8</c:v>
                </c:pt>
                <c:pt idx="110">
                  <c:v>6.8</c:v>
                </c:pt>
                <c:pt idx="111">
                  <c:v>6.8</c:v>
                </c:pt>
                <c:pt idx="112">
                  <c:v>6.8</c:v>
                </c:pt>
                <c:pt idx="113">
                  <c:v>6.8</c:v>
                </c:pt>
                <c:pt idx="114">
                  <c:v>6.8</c:v>
                </c:pt>
                <c:pt idx="115">
                  <c:v>6.8</c:v>
                </c:pt>
                <c:pt idx="116">
                  <c:v>6.8</c:v>
                </c:pt>
                <c:pt idx="117">
                  <c:v>6.8</c:v>
                </c:pt>
                <c:pt idx="118">
                  <c:v>6.8</c:v>
                </c:pt>
                <c:pt idx="119">
                  <c:v>6.8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Sheet7!$AE$2</c:f>
              <c:strCache>
                <c:ptCount val="1"/>
                <c:pt idx="0">
                  <c:v>HABER</c:v>
                </c:pt>
              </c:strCache>
            </c:strRef>
          </c:tx>
          <c:marker>
            <c:symbol val="none"/>
          </c:marker>
          <c:cat>
            <c:numRef>
              <c:f>Sheet7!$AC$3:$AC$122</c:f>
              <c:numCache>
                <c:formatCode>General</c:formatCode>
                <c:ptCount val="1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</c:numCache>
            </c:numRef>
          </c:cat>
          <c:val>
            <c:numRef>
              <c:f>Sheet7!$AE$3:$AE$122</c:f>
              <c:numCache>
                <c:formatCode>General</c:formatCode>
                <c:ptCount val="120"/>
                <c:pt idx="0">
                  <c:v>3.15</c:v>
                </c:pt>
                <c:pt idx="1">
                  <c:v>3.3981481481481377</c:v>
                </c:pt>
                <c:pt idx="2">
                  <c:v>3.5222222222222221</c:v>
                </c:pt>
                <c:pt idx="3">
                  <c:v>3.5222222222222221</c:v>
                </c:pt>
                <c:pt idx="4">
                  <c:v>3.5222222222222221</c:v>
                </c:pt>
                <c:pt idx="5">
                  <c:v>3.5222222222222221</c:v>
                </c:pt>
                <c:pt idx="6">
                  <c:v>3.5222222222222221</c:v>
                </c:pt>
                <c:pt idx="7">
                  <c:v>3.5222222222222221</c:v>
                </c:pt>
                <c:pt idx="8">
                  <c:v>3.5222222222222221</c:v>
                </c:pt>
                <c:pt idx="9">
                  <c:v>3.5222222222222221</c:v>
                </c:pt>
                <c:pt idx="10">
                  <c:v>3.5222222222222221</c:v>
                </c:pt>
                <c:pt idx="11">
                  <c:v>3.5222222222222221</c:v>
                </c:pt>
                <c:pt idx="12">
                  <c:v>3.5222222222222221</c:v>
                </c:pt>
                <c:pt idx="13">
                  <c:v>3.5222222222222221</c:v>
                </c:pt>
                <c:pt idx="14">
                  <c:v>3.5222222222222221</c:v>
                </c:pt>
                <c:pt idx="15">
                  <c:v>3.5222222222222221</c:v>
                </c:pt>
                <c:pt idx="16">
                  <c:v>3.5222222222222221</c:v>
                </c:pt>
                <c:pt idx="17">
                  <c:v>3.5222222222222221</c:v>
                </c:pt>
                <c:pt idx="18">
                  <c:v>3.5222222222222221</c:v>
                </c:pt>
                <c:pt idx="19">
                  <c:v>3.6462962962962981</c:v>
                </c:pt>
                <c:pt idx="20">
                  <c:v>3.7703703703703852</c:v>
                </c:pt>
                <c:pt idx="21">
                  <c:v>3.7703703703703852</c:v>
                </c:pt>
                <c:pt idx="22">
                  <c:v>3.7703703703703852</c:v>
                </c:pt>
                <c:pt idx="23">
                  <c:v>3.7703703703703852</c:v>
                </c:pt>
                <c:pt idx="24">
                  <c:v>3.7703703703703852</c:v>
                </c:pt>
                <c:pt idx="25">
                  <c:v>3.7703703703703852</c:v>
                </c:pt>
                <c:pt idx="26">
                  <c:v>3.7703703703703852</c:v>
                </c:pt>
                <c:pt idx="27">
                  <c:v>3.7703703703703852</c:v>
                </c:pt>
                <c:pt idx="28">
                  <c:v>3.7703703703703852</c:v>
                </c:pt>
                <c:pt idx="29">
                  <c:v>3.7703703703703852</c:v>
                </c:pt>
                <c:pt idx="30">
                  <c:v>3.8944444444444377</c:v>
                </c:pt>
                <c:pt idx="31">
                  <c:v>4.0185185185183903</c:v>
                </c:pt>
                <c:pt idx="32">
                  <c:v>4.0185185185183903</c:v>
                </c:pt>
                <c:pt idx="33">
                  <c:v>4.0185185185183903</c:v>
                </c:pt>
                <c:pt idx="34">
                  <c:v>4.0185185185183903</c:v>
                </c:pt>
                <c:pt idx="35">
                  <c:v>4.0185185185183903</c:v>
                </c:pt>
                <c:pt idx="36">
                  <c:v>4.0185185185183903</c:v>
                </c:pt>
                <c:pt idx="37">
                  <c:v>4.0185185185183903</c:v>
                </c:pt>
                <c:pt idx="38">
                  <c:v>4.0185185185183903</c:v>
                </c:pt>
                <c:pt idx="39">
                  <c:v>4.0185185185183903</c:v>
                </c:pt>
                <c:pt idx="40">
                  <c:v>4.0185185185183903</c:v>
                </c:pt>
                <c:pt idx="41">
                  <c:v>4.1425925925925915</c:v>
                </c:pt>
                <c:pt idx="42">
                  <c:v>4.2666666666666684</c:v>
                </c:pt>
                <c:pt idx="43">
                  <c:v>4.2666666666666684</c:v>
                </c:pt>
                <c:pt idx="44">
                  <c:v>4.2666666666666684</c:v>
                </c:pt>
                <c:pt idx="45">
                  <c:v>4.2666666666666684</c:v>
                </c:pt>
                <c:pt idx="46">
                  <c:v>4.2666666666666684</c:v>
                </c:pt>
                <c:pt idx="47">
                  <c:v>4.2666666666666684</c:v>
                </c:pt>
                <c:pt idx="48">
                  <c:v>4.2666666666666684</c:v>
                </c:pt>
                <c:pt idx="49">
                  <c:v>4.2666666666666684</c:v>
                </c:pt>
                <c:pt idx="50">
                  <c:v>4.3907407407407408</c:v>
                </c:pt>
                <c:pt idx="51">
                  <c:v>4.5148148148147254</c:v>
                </c:pt>
                <c:pt idx="52">
                  <c:v>4.6388888888888875</c:v>
                </c:pt>
                <c:pt idx="53">
                  <c:v>4.7629629629629626</c:v>
                </c:pt>
                <c:pt idx="54">
                  <c:v>4.7629629629629626</c:v>
                </c:pt>
                <c:pt idx="55">
                  <c:v>4.8870370370369258</c:v>
                </c:pt>
                <c:pt idx="56">
                  <c:v>5.0111111111111111</c:v>
                </c:pt>
                <c:pt idx="57">
                  <c:v>5.1351851851851853</c:v>
                </c:pt>
                <c:pt idx="58">
                  <c:v>5.2592592592592595</c:v>
                </c:pt>
                <c:pt idx="59">
                  <c:v>5.3833333333333524</c:v>
                </c:pt>
                <c:pt idx="60">
                  <c:v>5.5074074074073955</c:v>
                </c:pt>
                <c:pt idx="61">
                  <c:v>5.5074074074073955</c:v>
                </c:pt>
                <c:pt idx="62">
                  <c:v>5.6314814814814813</c:v>
                </c:pt>
                <c:pt idx="63">
                  <c:v>5.7555555555554507</c:v>
                </c:pt>
                <c:pt idx="64">
                  <c:v>5.7555555555554507</c:v>
                </c:pt>
                <c:pt idx="65">
                  <c:v>5.7555555555554507</c:v>
                </c:pt>
                <c:pt idx="66">
                  <c:v>5.7555555555554507</c:v>
                </c:pt>
                <c:pt idx="67">
                  <c:v>5.7555555555554507</c:v>
                </c:pt>
                <c:pt idx="68">
                  <c:v>5.7555555555554507</c:v>
                </c:pt>
                <c:pt idx="69">
                  <c:v>5.8796296296297124</c:v>
                </c:pt>
                <c:pt idx="70">
                  <c:v>6.0037037037038079</c:v>
                </c:pt>
                <c:pt idx="71">
                  <c:v>6.0037037037038079</c:v>
                </c:pt>
                <c:pt idx="72">
                  <c:v>6.0037037037038079</c:v>
                </c:pt>
                <c:pt idx="73">
                  <c:v>6.0037037037038079</c:v>
                </c:pt>
                <c:pt idx="74">
                  <c:v>6.0037037037038079</c:v>
                </c:pt>
                <c:pt idx="75">
                  <c:v>6.0037037037038079</c:v>
                </c:pt>
                <c:pt idx="76">
                  <c:v>6.0037037037038079</c:v>
                </c:pt>
                <c:pt idx="77">
                  <c:v>6.0037037037038079</c:v>
                </c:pt>
                <c:pt idx="78">
                  <c:v>6.0037037037038079</c:v>
                </c:pt>
                <c:pt idx="79">
                  <c:v>6.0037037037038079</c:v>
                </c:pt>
                <c:pt idx="80">
                  <c:v>6.0037037037038079</c:v>
                </c:pt>
                <c:pt idx="81">
                  <c:v>6.0037037037038079</c:v>
                </c:pt>
                <c:pt idx="82">
                  <c:v>6.0037037037038079</c:v>
                </c:pt>
                <c:pt idx="83">
                  <c:v>6.0037037037038079</c:v>
                </c:pt>
                <c:pt idx="84">
                  <c:v>6.0037037037038079</c:v>
                </c:pt>
                <c:pt idx="85">
                  <c:v>6.0037037037038079</c:v>
                </c:pt>
                <c:pt idx="86">
                  <c:v>6.0037037037038079</c:v>
                </c:pt>
                <c:pt idx="87">
                  <c:v>6.0037037037038079</c:v>
                </c:pt>
                <c:pt idx="88">
                  <c:v>6.0037037037038079</c:v>
                </c:pt>
                <c:pt idx="89">
                  <c:v>6.1277777777776663</c:v>
                </c:pt>
                <c:pt idx="90">
                  <c:v>6.2518518518518515</c:v>
                </c:pt>
                <c:pt idx="91">
                  <c:v>6.2518518518518515</c:v>
                </c:pt>
                <c:pt idx="92">
                  <c:v>6.2518518518518515</c:v>
                </c:pt>
                <c:pt idx="93">
                  <c:v>6.2518518518518515</c:v>
                </c:pt>
                <c:pt idx="94">
                  <c:v>6.2518518518518515</c:v>
                </c:pt>
                <c:pt idx="95">
                  <c:v>6.2518518518518515</c:v>
                </c:pt>
                <c:pt idx="96">
                  <c:v>6.2518518518518515</c:v>
                </c:pt>
                <c:pt idx="97">
                  <c:v>6.2518518518518515</c:v>
                </c:pt>
                <c:pt idx="98">
                  <c:v>6.2518518518518515</c:v>
                </c:pt>
                <c:pt idx="99">
                  <c:v>6.2518518518518515</c:v>
                </c:pt>
                <c:pt idx="100">
                  <c:v>6.2518518518518515</c:v>
                </c:pt>
                <c:pt idx="101">
                  <c:v>6.2518518518518515</c:v>
                </c:pt>
                <c:pt idx="102">
                  <c:v>6.2518518518518515</c:v>
                </c:pt>
                <c:pt idx="103">
                  <c:v>6.2518518518518515</c:v>
                </c:pt>
                <c:pt idx="104">
                  <c:v>6.3759259259259258</c:v>
                </c:pt>
                <c:pt idx="105">
                  <c:v>6.5</c:v>
                </c:pt>
                <c:pt idx="106">
                  <c:v>6.5</c:v>
                </c:pt>
                <c:pt idx="107">
                  <c:v>6.5</c:v>
                </c:pt>
                <c:pt idx="108">
                  <c:v>6.5</c:v>
                </c:pt>
                <c:pt idx="109">
                  <c:v>6.5</c:v>
                </c:pt>
                <c:pt idx="110">
                  <c:v>6.5</c:v>
                </c:pt>
                <c:pt idx="111">
                  <c:v>6.5</c:v>
                </c:pt>
                <c:pt idx="112">
                  <c:v>6.5</c:v>
                </c:pt>
                <c:pt idx="113">
                  <c:v>6.5</c:v>
                </c:pt>
                <c:pt idx="114">
                  <c:v>6.5</c:v>
                </c:pt>
                <c:pt idx="115">
                  <c:v>6.5</c:v>
                </c:pt>
                <c:pt idx="116">
                  <c:v>6.5</c:v>
                </c:pt>
                <c:pt idx="117">
                  <c:v>6.5</c:v>
                </c:pt>
                <c:pt idx="118">
                  <c:v>6.5</c:v>
                </c:pt>
                <c:pt idx="119">
                  <c:v>6.5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Sheet7!$AF$2</c:f>
              <c:strCache>
                <c:ptCount val="1"/>
                <c:pt idx="0">
                  <c:v>TRANS</c:v>
                </c:pt>
              </c:strCache>
            </c:strRef>
          </c:tx>
          <c:marker>
            <c:symbol val="none"/>
          </c:marker>
          <c:cat>
            <c:numRef>
              <c:f>Sheet7!$AC$3:$AC$122</c:f>
              <c:numCache>
                <c:formatCode>General</c:formatCode>
                <c:ptCount val="1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</c:numCache>
            </c:numRef>
          </c:cat>
          <c:val>
            <c:numRef>
              <c:f>Sheet7!$AF$3:$AF$122</c:f>
              <c:numCache>
                <c:formatCode>General</c:formatCode>
                <c:ptCount val="120"/>
                <c:pt idx="0">
                  <c:v>3.15</c:v>
                </c:pt>
                <c:pt idx="1">
                  <c:v>3.1987012987013697</c:v>
                </c:pt>
                <c:pt idx="2">
                  <c:v>3.1987012987013697</c:v>
                </c:pt>
                <c:pt idx="3">
                  <c:v>3.1987012987013697</c:v>
                </c:pt>
                <c:pt idx="4">
                  <c:v>3.2474025974026364</c:v>
                </c:pt>
                <c:pt idx="5">
                  <c:v>3.34480519480514</c:v>
                </c:pt>
                <c:pt idx="6">
                  <c:v>3.3935064935064934</c:v>
                </c:pt>
                <c:pt idx="7">
                  <c:v>3.3935064935064934</c:v>
                </c:pt>
                <c:pt idx="8">
                  <c:v>3.3935064935064934</c:v>
                </c:pt>
                <c:pt idx="9">
                  <c:v>3.3935064935064934</c:v>
                </c:pt>
                <c:pt idx="10">
                  <c:v>3.3935064935064934</c:v>
                </c:pt>
                <c:pt idx="11">
                  <c:v>3.3935064935064934</c:v>
                </c:pt>
                <c:pt idx="12">
                  <c:v>3.3935064935064934</c:v>
                </c:pt>
                <c:pt idx="13">
                  <c:v>3.4422077922077952</c:v>
                </c:pt>
                <c:pt idx="14">
                  <c:v>3.5396103896103877</c:v>
                </c:pt>
                <c:pt idx="15">
                  <c:v>3.5883116883117387</c:v>
                </c:pt>
                <c:pt idx="16">
                  <c:v>3.5883116883117387</c:v>
                </c:pt>
                <c:pt idx="17">
                  <c:v>3.5883116883117387</c:v>
                </c:pt>
                <c:pt idx="18">
                  <c:v>3.5883116883117387</c:v>
                </c:pt>
                <c:pt idx="19">
                  <c:v>3.5883116883117387</c:v>
                </c:pt>
                <c:pt idx="20">
                  <c:v>3.5883116883117387</c:v>
                </c:pt>
                <c:pt idx="21">
                  <c:v>3.5883116883117387</c:v>
                </c:pt>
                <c:pt idx="22">
                  <c:v>3.5883116883117387</c:v>
                </c:pt>
                <c:pt idx="23">
                  <c:v>3.5883116883117387</c:v>
                </c:pt>
                <c:pt idx="24">
                  <c:v>3.5883116883117387</c:v>
                </c:pt>
                <c:pt idx="25">
                  <c:v>3.5883116883117387</c:v>
                </c:pt>
                <c:pt idx="26">
                  <c:v>3.5883116883117387</c:v>
                </c:pt>
                <c:pt idx="27">
                  <c:v>3.5883116883117387</c:v>
                </c:pt>
                <c:pt idx="28">
                  <c:v>3.5883116883117387</c:v>
                </c:pt>
                <c:pt idx="29">
                  <c:v>3.5883116883117387</c:v>
                </c:pt>
                <c:pt idx="30">
                  <c:v>3.5883116883117387</c:v>
                </c:pt>
                <c:pt idx="31">
                  <c:v>3.5883116883117387</c:v>
                </c:pt>
                <c:pt idx="32">
                  <c:v>3.5883116883117387</c:v>
                </c:pt>
                <c:pt idx="33">
                  <c:v>3.5883116883117387</c:v>
                </c:pt>
                <c:pt idx="34">
                  <c:v>3.5883116883117387</c:v>
                </c:pt>
                <c:pt idx="35">
                  <c:v>3.5883116883117387</c:v>
                </c:pt>
                <c:pt idx="36">
                  <c:v>3.5883116883117387</c:v>
                </c:pt>
                <c:pt idx="37">
                  <c:v>3.5883116883117387</c:v>
                </c:pt>
                <c:pt idx="38">
                  <c:v>3.5883116883117387</c:v>
                </c:pt>
                <c:pt idx="39">
                  <c:v>3.5883116883117387</c:v>
                </c:pt>
                <c:pt idx="40">
                  <c:v>3.5883116883117387</c:v>
                </c:pt>
                <c:pt idx="41">
                  <c:v>3.6370129870129881</c:v>
                </c:pt>
                <c:pt idx="42">
                  <c:v>3.7344155844155837</c:v>
                </c:pt>
                <c:pt idx="43">
                  <c:v>3.7831168831168842</c:v>
                </c:pt>
                <c:pt idx="44">
                  <c:v>3.7831168831168842</c:v>
                </c:pt>
                <c:pt idx="45">
                  <c:v>3.7831168831168842</c:v>
                </c:pt>
                <c:pt idx="46">
                  <c:v>3.7831168831168842</c:v>
                </c:pt>
                <c:pt idx="47">
                  <c:v>3.8318181818181078</c:v>
                </c:pt>
                <c:pt idx="48">
                  <c:v>3.9292207792207794</c:v>
                </c:pt>
                <c:pt idx="49">
                  <c:v>3.9779220779220812</c:v>
                </c:pt>
                <c:pt idx="50">
                  <c:v>3.9779220779220812</c:v>
                </c:pt>
                <c:pt idx="51">
                  <c:v>3.9779220779220812</c:v>
                </c:pt>
                <c:pt idx="52">
                  <c:v>3.9779220779220812</c:v>
                </c:pt>
                <c:pt idx="53">
                  <c:v>3.9779220779220812</c:v>
                </c:pt>
                <c:pt idx="54">
                  <c:v>3.9779220779220812</c:v>
                </c:pt>
                <c:pt idx="55">
                  <c:v>3.9779220779220812</c:v>
                </c:pt>
                <c:pt idx="56">
                  <c:v>3.9779220779220812</c:v>
                </c:pt>
                <c:pt idx="57">
                  <c:v>3.9779220779220812</c:v>
                </c:pt>
                <c:pt idx="58">
                  <c:v>3.9779220779220812</c:v>
                </c:pt>
                <c:pt idx="59">
                  <c:v>3.9779220779220812</c:v>
                </c:pt>
                <c:pt idx="60">
                  <c:v>3.9779220779220812</c:v>
                </c:pt>
                <c:pt idx="61">
                  <c:v>3.9779220779220812</c:v>
                </c:pt>
                <c:pt idx="62">
                  <c:v>3.9779220779220812</c:v>
                </c:pt>
                <c:pt idx="63">
                  <c:v>4.0266233766233794</c:v>
                </c:pt>
                <c:pt idx="64">
                  <c:v>4.1240259740258276</c:v>
                </c:pt>
                <c:pt idx="65">
                  <c:v>4.1727272727272675</c:v>
                </c:pt>
                <c:pt idx="66">
                  <c:v>4.1727272727272675</c:v>
                </c:pt>
                <c:pt idx="67">
                  <c:v>4.1727272727272675</c:v>
                </c:pt>
                <c:pt idx="68">
                  <c:v>4.1727272727272675</c:v>
                </c:pt>
                <c:pt idx="69">
                  <c:v>4.1727272727272675</c:v>
                </c:pt>
                <c:pt idx="70">
                  <c:v>4.1727272727272675</c:v>
                </c:pt>
                <c:pt idx="71">
                  <c:v>4.1727272727272675</c:v>
                </c:pt>
                <c:pt idx="72">
                  <c:v>4.1727272727272675</c:v>
                </c:pt>
                <c:pt idx="73">
                  <c:v>4.1727272727272675</c:v>
                </c:pt>
                <c:pt idx="74">
                  <c:v>4.1727272727272675</c:v>
                </c:pt>
                <c:pt idx="75">
                  <c:v>4.1727272727272675</c:v>
                </c:pt>
                <c:pt idx="76">
                  <c:v>4.2214285714285715</c:v>
                </c:pt>
                <c:pt idx="77">
                  <c:v>4.3188311688311689</c:v>
                </c:pt>
                <c:pt idx="78">
                  <c:v>4.3675324675323655</c:v>
                </c:pt>
                <c:pt idx="79">
                  <c:v>4.3675324675323655</c:v>
                </c:pt>
                <c:pt idx="80">
                  <c:v>4.3675324675323655</c:v>
                </c:pt>
                <c:pt idx="81">
                  <c:v>4.3675324675323655</c:v>
                </c:pt>
                <c:pt idx="82">
                  <c:v>4.3675324675323655</c:v>
                </c:pt>
                <c:pt idx="83">
                  <c:v>4.3675324675323655</c:v>
                </c:pt>
                <c:pt idx="84">
                  <c:v>4.3675324675323655</c:v>
                </c:pt>
                <c:pt idx="85">
                  <c:v>4.3675324675323655</c:v>
                </c:pt>
                <c:pt idx="86">
                  <c:v>4.3675324675323655</c:v>
                </c:pt>
                <c:pt idx="87">
                  <c:v>4.3675324675323655</c:v>
                </c:pt>
                <c:pt idx="88">
                  <c:v>4.3675324675323655</c:v>
                </c:pt>
                <c:pt idx="89">
                  <c:v>4.3675324675323655</c:v>
                </c:pt>
                <c:pt idx="90">
                  <c:v>4.3675324675323655</c:v>
                </c:pt>
                <c:pt idx="91">
                  <c:v>4.3675324675323655</c:v>
                </c:pt>
                <c:pt idx="92">
                  <c:v>4.3675324675323655</c:v>
                </c:pt>
                <c:pt idx="93">
                  <c:v>4.3675324675323655</c:v>
                </c:pt>
                <c:pt idx="94">
                  <c:v>4.3675324675323655</c:v>
                </c:pt>
                <c:pt idx="95">
                  <c:v>4.3675324675323655</c:v>
                </c:pt>
                <c:pt idx="96">
                  <c:v>4.3675324675323655</c:v>
                </c:pt>
                <c:pt idx="97">
                  <c:v>4.4162337662337734</c:v>
                </c:pt>
                <c:pt idx="98">
                  <c:v>4.5623376623376615</c:v>
                </c:pt>
                <c:pt idx="99">
                  <c:v>4.7084415584415575</c:v>
                </c:pt>
                <c:pt idx="100">
                  <c:v>4.8058441558441594</c:v>
                </c:pt>
                <c:pt idx="101">
                  <c:v>4.9519480519480519</c:v>
                </c:pt>
                <c:pt idx="102">
                  <c:v>5.0980519480519355</c:v>
                </c:pt>
                <c:pt idx="103">
                  <c:v>5.2441558441558245</c:v>
                </c:pt>
                <c:pt idx="104">
                  <c:v>5.4389610389610414</c:v>
                </c:pt>
                <c:pt idx="105">
                  <c:v>5.5363636363637134</c:v>
                </c:pt>
                <c:pt idx="106">
                  <c:v>5.5850649350649384</c:v>
                </c:pt>
                <c:pt idx="107">
                  <c:v>5.6824675324675296</c:v>
                </c:pt>
                <c:pt idx="108">
                  <c:v>5.7798701298702024</c:v>
                </c:pt>
                <c:pt idx="109">
                  <c:v>5.8772727272727314</c:v>
                </c:pt>
                <c:pt idx="110">
                  <c:v>5.9746753246753324</c:v>
                </c:pt>
                <c:pt idx="111">
                  <c:v>6.0720779220779226</c:v>
                </c:pt>
                <c:pt idx="112">
                  <c:v>6.1694805194804001</c:v>
                </c:pt>
                <c:pt idx="113">
                  <c:v>6.2668831168831174</c:v>
                </c:pt>
                <c:pt idx="114">
                  <c:v>6.3155844155844045</c:v>
                </c:pt>
                <c:pt idx="115">
                  <c:v>6.3642857142856855</c:v>
                </c:pt>
                <c:pt idx="116">
                  <c:v>6.4616883116883113</c:v>
                </c:pt>
                <c:pt idx="117">
                  <c:v>6.5590909090909086</c:v>
                </c:pt>
                <c:pt idx="118">
                  <c:v>6.7051948051948074</c:v>
                </c:pt>
                <c:pt idx="119">
                  <c:v>6.8512987012987034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Sheet7!$AG$2</c:f>
              <c:strCache>
                <c:ptCount val="1"/>
                <c:pt idx="0">
                  <c:v>BUPA</c:v>
                </c:pt>
              </c:strCache>
            </c:strRef>
          </c:tx>
          <c:marker>
            <c:symbol val="none"/>
          </c:marker>
          <c:cat>
            <c:numRef>
              <c:f>Sheet7!$AC$3:$AC$122</c:f>
              <c:numCache>
                <c:formatCode>General</c:formatCode>
                <c:ptCount val="1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</c:numCache>
            </c:numRef>
          </c:cat>
          <c:val>
            <c:numRef>
              <c:f>Sheet7!$AG$3:$AG$122</c:f>
              <c:numCache>
                <c:formatCode>General</c:formatCode>
                <c:ptCount val="120"/>
                <c:pt idx="0">
                  <c:v>6.25</c:v>
                </c:pt>
                <c:pt idx="1">
                  <c:v>7.5807692307692314</c:v>
                </c:pt>
                <c:pt idx="2">
                  <c:v>8.578846153846154</c:v>
                </c:pt>
                <c:pt idx="3">
                  <c:v>8.911538461538461</c:v>
                </c:pt>
                <c:pt idx="4">
                  <c:v>8.911538461538461</c:v>
                </c:pt>
                <c:pt idx="5">
                  <c:v>9.2442307692306489</c:v>
                </c:pt>
                <c:pt idx="6">
                  <c:v>9.5769230769230749</c:v>
                </c:pt>
                <c:pt idx="7">
                  <c:v>9.5769230769230749</c:v>
                </c:pt>
                <c:pt idx="8">
                  <c:v>9.5769230769230749</c:v>
                </c:pt>
                <c:pt idx="9">
                  <c:v>9.5769230769230749</c:v>
                </c:pt>
                <c:pt idx="10">
                  <c:v>9.5769230769230749</c:v>
                </c:pt>
                <c:pt idx="11">
                  <c:v>9.5769230769230749</c:v>
                </c:pt>
                <c:pt idx="12">
                  <c:v>9.5769230769230749</c:v>
                </c:pt>
                <c:pt idx="13">
                  <c:v>9.5769230769230749</c:v>
                </c:pt>
                <c:pt idx="14">
                  <c:v>9.5769230769230749</c:v>
                </c:pt>
                <c:pt idx="15">
                  <c:v>9.9096153846153854</c:v>
                </c:pt>
                <c:pt idx="16">
                  <c:v>10.242307692307692</c:v>
                </c:pt>
                <c:pt idx="17">
                  <c:v>10.242307692307692</c:v>
                </c:pt>
                <c:pt idx="18">
                  <c:v>10.242307692307692</c:v>
                </c:pt>
                <c:pt idx="19">
                  <c:v>10.242307692307692</c:v>
                </c:pt>
                <c:pt idx="20">
                  <c:v>10.242307692307692</c:v>
                </c:pt>
                <c:pt idx="21">
                  <c:v>10.242307692307692</c:v>
                </c:pt>
                <c:pt idx="22">
                  <c:v>10.575000000000006</c:v>
                </c:pt>
                <c:pt idx="23">
                  <c:v>10.90769230769232</c:v>
                </c:pt>
                <c:pt idx="24">
                  <c:v>10.90769230769232</c:v>
                </c:pt>
                <c:pt idx="25">
                  <c:v>10.90769230769232</c:v>
                </c:pt>
                <c:pt idx="26">
                  <c:v>10.90769230769232</c:v>
                </c:pt>
                <c:pt idx="27">
                  <c:v>10.90769230769232</c:v>
                </c:pt>
                <c:pt idx="28">
                  <c:v>10.90769230769232</c:v>
                </c:pt>
                <c:pt idx="29">
                  <c:v>10.90769230769232</c:v>
                </c:pt>
                <c:pt idx="30">
                  <c:v>10.90769230769232</c:v>
                </c:pt>
                <c:pt idx="31">
                  <c:v>10.90769230769232</c:v>
                </c:pt>
                <c:pt idx="32">
                  <c:v>10.90769230769232</c:v>
                </c:pt>
                <c:pt idx="33">
                  <c:v>11.24038461538462</c:v>
                </c:pt>
                <c:pt idx="34">
                  <c:v>11.573076923076924</c:v>
                </c:pt>
                <c:pt idx="35">
                  <c:v>11.573076923076924</c:v>
                </c:pt>
                <c:pt idx="36">
                  <c:v>11.573076923076924</c:v>
                </c:pt>
                <c:pt idx="37">
                  <c:v>11.573076923076924</c:v>
                </c:pt>
                <c:pt idx="38">
                  <c:v>11.573076923076924</c:v>
                </c:pt>
                <c:pt idx="39">
                  <c:v>11.573076923076924</c:v>
                </c:pt>
                <c:pt idx="40">
                  <c:v>11.573076923076924</c:v>
                </c:pt>
                <c:pt idx="41">
                  <c:v>11.573076923076924</c:v>
                </c:pt>
                <c:pt idx="42">
                  <c:v>11.573076923076924</c:v>
                </c:pt>
                <c:pt idx="43">
                  <c:v>11.573076923076924</c:v>
                </c:pt>
                <c:pt idx="44">
                  <c:v>11.573076923076924</c:v>
                </c:pt>
                <c:pt idx="45">
                  <c:v>11.905769230769518</c:v>
                </c:pt>
                <c:pt idx="46">
                  <c:v>12.238461538461538</c:v>
                </c:pt>
                <c:pt idx="47">
                  <c:v>12.238461538461538</c:v>
                </c:pt>
                <c:pt idx="48">
                  <c:v>12.238461538461538</c:v>
                </c:pt>
                <c:pt idx="49">
                  <c:v>12.238461538461538</c:v>
                </c:pt>
                <c:pt idx="50">
                  <c:v>12.238461538461538</c:v>
                </c:pt>
                <c:pt idx="51">
                  <c:v>12.238461538461538</c:v>
                </c:pt>
                <c:pt idx="52">
                  <c:v>12.238461538461538</c:v>
                </c:pt>
                <c:pt idx="53">
                  <c:v>12.238461538461538</c:v>
                </c:pt>
                <c:pt idx="54">
                  <c:v>12.238461538461538</c:v>
                </c:pt>
                <c:pt idx="55">
                  <c:v>12.238461538461538</c:v>
                </c:pt>
                <c:pt idx="56">
                  <c:v>12.238461538461538</c:v>
                </c:pt>
                <c:pt idx="57">
                  <c:v>12.238461538461538</c:v>
                </c:pt>
                <c:pt idx="58">
                  <c:v>12.238461538461538</c:v>
                </c:pt>
                <c:pt idx="59">
                  <c:v>12.238461538461538</c:v>
                </c:pt>
                <c:pt idx="60">
                  <c:v>12.238461538461538</c:v>
                </c:pt>
                <c:pt idx="61">
                  <c:v>12.238461538461538</c:v>
                </c:pt>
                <c:pt idx="62">
                  <c:v>12.238461538461538</c:v>
                </c:pt>
                <c:pt idx="63">
                  <c:v>12.238461538461538</c:v>
                </c:pt>
                <c:pt idx="64">
                  <c:v>12.238461538461538</c:v>
                </c:pt>
                <c:pt idx="65">
                  <c:v>12.238461538461538</c:v>
                </c:pt>
                <c:pt idx="66">
                  <c:v>12.571153846153845</c:v>
                </c:pt>
                <c:pt idx="67">
                  <c:v>12.903846153846176</c:v>
                </c:pt>
                <c:pt idx="68">
                  <c:v>12.903846153846176</c:v>
                </c:pt>
                <c:pt idx="69">
                  <c:v>12.903846153846176</c:v>
                </c:pt>
                <c:pt idx="70">
                  <c:v>12.903846153846176</c:v>
                </c:pt>
                <c:pt idx="71">
                  <c:v>12.903846153846176</c:v>
                </c:pt>
                <c:pt idx="72">
                  <c:v>12.903846153846176</c:v>
                </c:pt>
                <c:pt idx="73">
                  <c:v>12.903846153846176</c:v>
                </c:pt>
                <c:pt idx="74">
                  <c:v>12.903846153846176</c:v>
                </c:pt>
                <c:pt idx="75">
                  <c:v>12.903846153846176</c:v>
                </c:pt>
                <c:pt idx="76">
                  <c:v>12.903846153846176</c:v>
                </c:pt>
                <c:pt idx="77">
                  <c:v>12.903846153846176</c:v>
                </c:pt>
                <c:pt idx="78">
                  <c:v>12.903846153846176</c:v>
                </c:pt>
                <c:pt idx="79">
                  <c:v>12.903846153846176</c:v>
                </c:pt>
                <c:pt idx="80">
                  <c:v>12.903846153846176</c:v>
                </c:pt>
                <c:pt idx="81">
                  <c:v>12.903846153846176</c:v>
                </c:pt>
                <c:pt idx="82">
                  <c:v>12.903846153846176</c:v>
                </c:pt>
                <c:pt idx="83">
                  <c:v>12.903846153846176</c:v>
                </c:pt>
                <c:pt idx="84">
                  <c:v>13.236538461538448</c:v>
                </c:pt>
                <c:pt idx="85">
                  <c:v>13.569230769230771</c:v>
                </c:pt>
                <c:pt idx="86">
                  <c:v>13.569230769230771</c:v>
                </c:pt>
                <c:pt idx="87">
                  <c:v>13.569230769230771</c:v>
                </c:pt>
                <c:pt idx="88">
                  <c:v>13.569230769230771</c:v>
                </c:pt>
                <c:pt idx="89">
                  <c:v>13.569230769230771</c:v>
                </c:pt>
                <c:pt idx="90">
                  <c:v>13.901923076923071</c:v>
                </c:pt>
                <c:pt idx="91">
                  <c:v>14.234615384615298</c:v>
                </c:pt>
                <c:pt idx="92">
                  <c:v>14.234615384615298</c:v>
                </c:pt>
                <c:pt idx="93">
                  <c:v>14.234615384615298</c:v>
                </c:pt>
                <c:pt idx="94">
                  <c:v>14.234615384615298</c:v>
                </c:pt>
                <c:pt idx="95">
                  <c:v>14.234615384615298</c:v>
                </c:pt>
                <c:pt idx="96">
                  <c:v>14.234615384615298</c:v>
                </c:pt>
                <c:pt idx="97">
                  <c:v>14.234615384615298</c:v>
                </c:pt>
                <c:pt idx="98">
                  <c:v>14.234615384615298</c:v>
                </c:pt>
                <c:pt idx="99">
                  <c:v>14.234615384615298</c:v>
                </c:pt>
                <c:pt idx="100">
                  <c:v>14.234615384615298</c:v>
                </c:pt>
                <c:pt idx="101">
                  <c:v>14.234615384615298</c:v>
                </c:pt>
                <c:pt idx="102">
                  <c:v>14.234615384615298</c:v>
                </c:pt>
                <c:pt idx="103">
                  <c:v>14.234615384615298</c:v>
                </c:pt>
                <c:pt idx="104">
                  <c:v>14.234615384615298</c:v>
                </c:pt>
                <c:pt idx="105">
                  <c:v>14.234615384615298</c:v>
                </c:pt>
                <c:pt idx="106">
                  <c:v>14.234615384615298</c:v>
                </c:pt>
                <c:pt idx="107">
                  <c:v>14.234615384615298</c:v>
                </c:pt>
                <c:pt idx="108">
                  <c:v>14.234615384615298</c:v>
                </c:pt>
                <c:pt idx="109">
                  <c:v>14.234615384615298</c:v>
                </c:pt>
                <c:pt idx="110">
                  <c:v>14.234615384615298</c:v>
                </c:pt>
                <c:pt idx="111">
                  <c:v>14.234615384615298</c:v>
                </c:pt>
                <c:pt idx="112">
                  <c:v>14.234615384615298</c:v>
                </c:pt>
                <c:pt idx="113">
                  <c:v>14.234615384615298</c:v>
                </c:pt>
                <c:pt idx="114">
                  <c:v>14.234615384615298</c:v>
                </c:pt>
                <c:pt idx="115">
                  <c:v>14.234615384615298</c:v>
                </c:pt>
                <c:pt idx="116">
                  <c:v>14.234615384615298</c:v>
                </c:pt>
                <c:pt idx="117">
                  <c:v>14.234615384615298</c:v>
                </c:pt>
                <c:pt idx="118">
                  <c:v>14.234615384615298</c:v>
                </c:pt>
                <c:pt idx="119">
                  <c:v>14.567307692307702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Sheet7!$AH$2</c:f>
              <c:strCache>
                <c:ptCount val="1"/>
                <c:pt idx="0">
                  <c:v>PIMA</c:v>
                </c:pt>
              </c:strCache>
            </c:strRef>
          </c:tx>
          <c:marker>
            <c:symbol val="none"/>
          </c:marker>
          <c:cat>
            <c:numRef>
              <c:f>Sheet7!$AC$3:$AC$122</c:f>
              <c:numCache>
                <c:formatCode>General</c:formatCode>
                <c:ptCount val="1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</c:numCache>
            </c:numRef>
          </c:cat>
          <c:val>
            <c:numRef>
              <c:f>Sheet7!$AH$3:$AH$122</c:f>
              <c:numCache>
                <c:formatCode>General</c:formatCode>
                <c:ptCount val="120"/>
                <c:pt idx="0">
                  <c:v>6.1249999999999645</c:v>
                </c:pt>
                <c:pt idx="1">
                  <c:v>6.3525641025641022</c:v>
                </c:pt>
                <c:pt idx="2">
                  <c:v>6.3525641025641022</c:v>
                </c:pt>
                <c:pt idx="3">
                  <c:v>6.3525641025641022</c:v>
                </c:pt>
                <c:pt idx="4">
                  <c:v>6.3525641025641022</c:v>
                </c:pt>
                <c:pt idx="5">
                  <c:v>6.5801282051282053</c:v>
                </c:pt>
                <c:pt idx="6">
                  <c:v>6.8076923076923084</c:v>
                </c:pt>
                <c:pt idx="7">
                  <c:v>6.8076923076923084</c:v>
                </c:pt>
                <c:pt idx="8">
                  <c:v>6.8076923076923084</c:v>
                </c:pt>
                <c:pt idx="9">
                  <c:v>6.8076923076923084</c:v>
                </c:pt>
                <c:pt idx="10">
                  <c:v>6.8076923076923084</c:v>
                </c:pt>
                <c:pt idx="11">
                  <c:v>6.8076923076923084</c:v>
                </c:pt>
                <c:pt idx="12">
                  <c:v>6.8076923076923084</c:v>
                </c:pt>
                <c:pt idx="13">
                  <c:v>6.8076923076923084</c:v>
                </c:pt>
                <c:pt idx="14">
                  <c:v>7.0352564102564106</c:v>
                </c:pt>
                <c:pt idx="15">
                  <c:v>7.2628205128205066</c:v>
                </c:pt>
                <c:pt idx="16">
                  <c:v>7.2628205128205066</c:v>
                </c:pt>
                <c:pt idx="17">
                  <c:v>7.2628205128205066</c:v>
                </c:pt>
                <c:pt idx="18">
                  <c:v>7.2628205128205066</c:v>
                </c:pt>
                <c:pt idx="19">
                  <c:v>7.2628205128205066</c:v>
                </c:pt>
                <c:pt idx="20">
                  <c:v>7.2628205128205066</c:v>
                </c:pt>
                <c:pt idx="21">
                  <c:v>7.2628205128205066</c:v>
                </c:pt>
                <c:pt idx="22">
                  <c:v>7.2628205128205066</c:v>
                </c:pt>
                <c:pt idx="23">
                  <c:v>7.2628205128205066</c:v>
                </c:pt>
                <c:pt idx="24">
                  <c:v>7.2628205128205066</c:v>
                </c:pt>
                <c:pt idx="25">
                  <c:v>7.2628205128205066</c:v>
                </c:pt>
                <c:pt idx="26">
                  <c:v>7.2628205128205066</c:v>
                </c:pt>
                <c:pt idx="27">
                  <c:v>7.2628205128205066</c:v>
                </c:pt>
                <c:pt idx="28">
                  <c:v>7.2628205128205066</c:v>
                </c:pt>
                <c:pt idx="29">
                  <c:v>7.2628205128205066</c:v>
                </c:pt>
                <c:pt idx="30">
                  <c:v>7.2628205128205066</c:v>
                </c:pt>
                <c:pt idx="31">
                  <c:v>7.2628205128205066</c:v>
                </c:pt>
                <c:pt idx="32">
                  <c:v>7.2628205128205066</c:v>
                </c:pt>
                <c:pt idx="33">
                  <c:v>7.2628205128205066</c:v>
                </c:pt>
                <c:pt idx="34">
                  <c:v>7.2628205128205066</c:v>
                </c:pt>
                <c:pt idx="35">
                  <c:v>7.2628205128205066</c:v>
                </c:pt>
                <c:pt idx="36">
                  <c:v>7.2628205128205066</c:v>
                </c:pt>
                <c:pt idx="37">
                  <c:v>7.2628205128205066</c:v>
                </c:pt>
                <c:pt idx="38">
                  <c:v>7.2628205128205066</c:v>
                </c:pt>
                <c:pt idx="39">
                  <c:v>7.2628205128205066</c:v>
                </c:pt>
                <c:pt idx="40">
                  <c:v>7.2628205128205066</c:v>
                </c:pt>
                <c:pt idx="41">
                  <c:v>7.2628205128205066</c:v>
                </c:pt>
                <c:pt idx="42">
                  <c:v>7.4903846153846194</c:v>
                </c:pt>
                <c:pt idx="43">
                  <c:v>7.7179487179487145</c:v>
                </c:pt>
                <c:pt idx="44">
                  <c:v>7.7179487179487145</c:v>
                </c:pt>
                <c:pt idx="45">
                  <c:v>7.7179487179487145</c:v>
                </c:pt>
                <c:pt idx="46">
                  <c:v>7.7179487179487145</c:v>
                </c:pt>
                <c:pt idx="47">
                  <c:v>7.7179487179487145</c:v>
                </c:pt>
                <c:pt idx="48">
                  <c:v>7.9455128205128203</c:v>
                </c:pt>
                <c:pt idx="49">
                  <c:v>8.1730769230769234</c:v>
                </c:pt>
                <c:pt idx="50">
                  <c:v>8.1730769230769234</c:v>
                </c:pt>
                <c:pt idx="51">
                  <c:v>8.1730769230769234</c:v>
                </c:pt>
                <c:pt idx="52">
                  <c:v>8.1730769230769234</c:v>
                </c:pt>
                <c:pt idx="53">
                  <c:v>8.1730769230769234</c:v>
                </c:pt>
                <c:pt idx="54">
                  <c:v>8.1730769230769234</c:v>
                </c:pt>
                <c:pt idx="55">
                  <c:v>8.1730769230769234</c:v>
                </c:pt>
                <c:pt idx="56">
                  <c:v>8.1730769230769234</c:v>
                </c:pt>
                <c:pt idx="57">
                  <c:v>8.1730769230769234</c:v>
                </c:pt>
                <c:pt idx="58">
                  <c:v>8.1730769230769234</c:v>
                </c:pt>
                <c:pt idx="59">
                  <c:v>8.1730769230769234</c:v>
                </c:pt>
                <c:pt idx="60">
                  <c:v>8.1730769230769234</c:v>
                </c:pt>
                <c:pt idx="61">
                  <c:v>8.1730769230769234</c:v>
                </c:pt>
                <c:pt idx="62">
                  <c:v>8.1730769230769234</c:v>
                </c:pt>
                <c:pt idx="63">
                  <c:v>8.1730769230769234</c:v>
                </c:pt>
                <c:pt idx="64">
                  <c:v>8.4006410256410255</c:v>
                </c:pt>
                <c:pt idx="65">
                  <c:v>8.6282051282050389</c:v>
                </c:pt>
                <c:pt idx="66">
                  <c:v>8.6282051282050389</c:v>
                </c:pt>
                <c:pt idx="67">
                  <c:v>8.6282051282050389</c:v>
                </c:pt>
                <c:pt idx="68">
                  <c:v>8.6282051282050389</c:v>
                </c:pt>
                <c:pt idx="69">
                  <c:v>8.6282051282050389</c:v>
                </c:pt>
                <c:pt idx="70">
                  <c:v>8.6282051282050389</c:v>
                </c:pt>
                <c:pt idx="71">
                  <c:v>8.6282051282050389</c:v>
                </c:pt>
                <c:pt idx="72">
                  <c:v>8.6282051282050389</c:v>
                </c:pt>
                <c:pt idx="73">
                  <c:v>8.6282051282050389</c:v>
                </c:pt>
                <c:pt idx="74">
                  <c:v>8.6282051282050389</c:v>
                </c:pt>
                <c:pt idx="75">
                  <c:v>8.6282051282050389</c:v>
                </c:pt>
                <c:pt idx="76">
                  <c:v>8.6282051282050389</c:v>
                </c:pt>
                <c:pt idx="77">
                  <c:v>8.8557692307695657</c:v>
                </c:pt>
                <c:pt idx="78">
                  <c:v>9.0833333333333321</c:v>
                </c:pt>
                <c:pt idx="79">
                  <c:v>9.0833333333333321</c:v>
                </c:pt>
                <c:pt idx="80">
                  <c:v>9.0833333333333321</c:v>
                </c:pt>
                <c:pt idx="81">
                  <c:v>9.0833333333333321</c:v>
                </c:pt>
                <c:pt idx="82">
                  <c:v>9.0833333333333321</c:v>
                </c:pt>
                <c:pt idx="83">
                  <c:v>9.0833333333333321</c:v>
                </c:pt>
                <c:pt idx="84">
                  <c:v>9.0833333333333321</c:v>
                </c:pt>
                <c:pt idx="85">
                  <c:v>9.0833333333333321</c:v>
                </c:pt>
                <c:pt idx="86">
                  <c:v>9.0833333333333321</c:v>
                </c:pt>
                <c:pt idx="87">
                  <c:v>9.0833333333333321</c:v>
                </c:pt>
                <c:pt idx="88">
                  <c:v>9.0833333333333321</c:v>
                </c:pt>
                <c:pt idx="89">
                  <c:v>9.0833333333333321</c:v>
                </c:pt>
                <c:pt idx="90">
                  <c:v>9.0833333333333321</c:v>
                </c:pt>
                <c:pt idx="91">
                  <c:v>9.0833333333333321</c:v>
                </c:pt>
                <c:pt idx="92">
                  <c:v>9.0833333333333321</c:v>
                </c:pt>
                <c:pt idx="93">
                  <c:v>9.0833333333333321</c:v>
                </c:pt>
                <c:pt idx="94">
                  <c:v>9.0833333333333321</c:v>
                </c:pt>
                <c:pt idx="95">
                  <c:v>9.0833333333333321</c:v>
                </c:pt>
                <c:pt idx="96">
                  <c:v>9.0833333333333321</c:v>
                </c:pt>
                <c:pt idx="97">
                  <c:v>9.0833333333333321</c:v>
                </c:pt>
                <c:pt idx="98">
                  <c:v>9.3108974358974361</c:v>
                </c:pt>
                <c:pt idx="99">
                  <c:v>9.7660256410256405</c:v>
                </c:pt>
                <c:pt idx="100">
                  <c:v>9.9935897435897747</c:v>
                </c:pt>
                <c:pt idx="101">
                  <c:v>10.221153846153671</c:v>
                </c:pt>
                <c:pt idx="102">
                  <c:v>10.676282051282056</c:v>
                </c:pt>
                <c:pt idx="103">
                  <c:v>10.903846153846176</c:v>
                </c:pt>
                <c:pt idx="104">
                  <c:v>11.358974358974359</c:v>
                </c:pt>
                <c:pt idx="105">
                  <c:v>11.814102564102566</c:v>
                </c:pt>
                <c:pt idx="106">
                  <c:v>11.814102564102566</c:v>
                </c:pt>
                <c:pt idx="107">
                  <c:v>12.041666666666666</c:v>
                </c:pt>
                <c:pt idx="108">
                  <c:v>12.269230769230768</c:v>
                </c:pt>
                <c:pt idx="109">
                  <c:v>12.496794871794872</c:v>
                </c:pt>
                <c:pt idx="110">
                  <c:v>12.724358974358948</c:v>
                </c:pt>
                <c:pt idx="111">
                  <c:v>12.951923076923077</c:v>
                </c:pt>
                <c:pt idx="112">
                  <c:v>13.179487179487454</c:v>
                </c:pt>
                <c:pt idx="113">
                  <c:v>13.407051282051281</c:v>
                </c:pt>
                <c:pt idx="114">
                  <c:v>13.634615384615348</c:v>
                </c:pt>
                <c:pt idx="115">
                  <c:v>13.634615384615348</c:v>
                </c:pt>
                <c:pt idx="116">
                  <c:v>13.862179487179487</c:v>
                </c:pt>
                <c:pt idx="117">
                  <c:v>14.089743589743676</c:v>
                </c:pt>
                <c:pt idx="118">
                  <c:v>14.317307692307702</c:v>
                </c:pt>
                <c:pt idx="119">
                  <c:v>14.772435897436131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Sheet7!$AI$2</c:f>
              <c:strCache>
                <c:ptCount val="1"/>
                <c:pt idx="0">
                  <c:v>WBC</c:v>
                </c:pt>
              </c:strCache>
            </c:strRef>
          </c:tx>
          <c:marker>
            <c:symbol val="none"/>
          </c:marker>
          <c:cat>
            <c:numRef>
              <c:f>Sheet7!$AC$3:$AC$122</c:f>
              <c:numCache>
                <c:formatCode>General</c:formatCode>
                <c:ptCount val="1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</c:numCache>
            </c:numRef>
          </c:cat>
          <c:val>
            <c:numRef>
              <c:f>Sheet7!$AI$3:$AI$122</c:f>
              <c:numCache>
                <c:formatCode>General</c:formatCode>
                <c:ptCount val="120"/>
                <c:pt idx="0">
                  <c:v>18.2</c:v>
                </c:pt>
                <c:pt idx="1">
                  <c:v>20.977777777777689</c:v>
                </c:pt>
                <c:pt idx="2">
                  <c:v>22.366666666666667</c:v>
                </c:pt>
                <c:pt idx="3">
                  <c:v>22.366666666666667</c:v>
                </c:pt>
                <c:pt idx="4">
                  <c:v>22.366666666666667</c:v>
                </c:pt>
                <c:pt idx="5">
                  <c:v>22.366666666666667</c:v>
                </c:pt>
                <c:pt idx="6">
                  <c:v>22.366666666666667</c:v>
                </c:pt>
                <c:pt idx="7">
                  <c:v>22.366666666666667</c:v>
                </c:pt>
                <c:pt idx="8">
                  <c:v>22.366666666666667</c:v>
                </c:pt>
                <c:pt idx="9">
                  <c:v>22.366666666666667</c:v>
                </c:pt>
                <c:pt idx="10">
                  <c:v>22.366666666666667</c:v>
                </c:pt>
                <c:pt idx="11">
                  <c:v>22.366666666666667</c:v>
                </c:pt>
                <c:pt idx="12">
                  <c:v>22.366666666666667</c:v>
                </c:pt>
                <c:pt idx="13">
                  <c:v>23.06111111111111</c:v>
                </c:pt>
                <c:pt idx="14">
                  <c:v>23.755555555555553</c:v>
                </c:pt>
                <c:pt idx="15">
                  <c:v>23.755555555555553</c:v>
                </c:pt>
                <c:pt idx="16">
                  <c:v>23.755555555555553</c:v>
                </c:pt>
                <c:pt idx="17">
                  <c:v>23.755555555555553</c:v>
                </c:pt>
                <c:pt idx="18">
                  <c:v>23.755555555555553</c:v>
                </c:pt>
                <c:pt idx="19">
                  <c:v>23.755555555555553</c:v>
                </c:pt>
                <c:pt idx="20">
                  <c:v>23.755555555555553</c:v>
                </c:pt>
                <c:pt idx="21">
                  <c:v>23.755555555555553</c:v>
                </c:pt>
                <c:pt idx="22">
                  <c:v>23.755555555555553</c:v>
                </c:pt>
                <c:pt idx="23">
                  <c:v>23.755555555555553</c:v>
                </c:pt>
                <c:pt idx="24">
                  <c:v>23.755555555555553</c:v>
                </c:pt>
                <c:pt idx="25">
                  <c:v>23.755555555555553</c:v>
                </c:pt>
                <c:pt idx="26">
                  <c:v>23.755555555555553</c:v>
                </c:pt>
                <c:pt idx="27">
                  <c:v>23.755555555555553</c:v>
                </c:pt>
                <c:pt idx="28">
                  <c:v>23.755555555555553</c:v>
                </c:pt>
                <c:pt idx="29">
                  <c:v>23.755555555555553</c:v>
                </c:pt>
                <c:pt idx="30">
                  <c:v>23.755555555555553</c:v>
                </c:pt>
                <c:pt idx="31">
                  <c:v>23.755555555555553</c:v>
                </c:pt>
                <c:pt idx="32">
                  <c:v>24.45</c:v>
                </c:pt>
                <c:pt idx="33">
                  <c:v>25.144444444444495</c:v>
                </c:pt>
                <c:pt idx="34">
                  <c:v>25.144444444444495</c:v>
                </c:pt>
                <c:pt idx="35">
                  <c:v>25.144444444444495</c:v>
                </c:pt>
                <c:pt idx="36">
                  <c:v>25.144444444444495</c:v>
                </c:pt>
                <c:pt idx="37">
                  <c:v>25.144444444444495</c:v>
                </c:pt>
                <c:pt idx="38">
                  <c:v>25.144444444444495</c:v>
                </c:pt>
                <c:pt idx="39">
                  <c:v>25.144444444444495</c:v>
                </c:pt>
                <c:pt idx="40">
                  <c:v>25.144444444444495</c:v>
                </c:pt>
                <c:pt idx="41">
                  <c:v>25.144444444444495</c:v>
                </c:pt>
                <c:pt idx="42">
                  <c:v>25.144444444444495</c:v>
                </c:pt>
                <c:pt idx="43">
                  <c:v>25.144444444444495</c:v>
                </c:pt>
                <c:pt idx="44">
                  <c:v>25.838888888888931</c:v>
                </c:pt>
                <c:pt idx="45">
                  <c:v>26.533333333332862</c:v>
                </c:pt>
                <c:pt idx="46">
                  <c:v>26.533333333332862</c:v>
                </c:pt>
                <c:pt idx="47">
                  <c:v>26.533333333332862</c:v>
                </c:pt>
                <c:pt idx="48">
                  <c:v>26.533333333332862</c:v>
                </c:pt>
                <c:pt idx="49">
                  <c:v>26.533333333332862</c:v>
                </c:pt>
                <c:pt idx="50">
                  <c:v>26.533333333332862</c:v>
                </c:pt>
                <c:pt idx="51">
                  <c:v>26.533333333332862</c:v>
                </c:pt>
                <c:pt idx="52">
                  <c:v>26.533333333332862</c:v>
                </c:pt>
                <c:pt idx="53">
                  <c:v>26.533333333332862</c:v>
                </c:pt>
                <c:pt idx="54">
                  <c:v>26.533333333332862</c:v>
                </c:pt>
                <c:pt idx="55">
                  <c:v>26.533333333332862</c:v>
                </c:pt>
                <c:pt idx="56">
                  <c:v>26.533333333332862</c:v>
                </c:pt>
                <c:pt idx="57">
                  <c:v>26.533333333332862</c:v>
                </c:pt>
                <c:pt idx="58">
                  <c:v>26.533333333332862</c:v>
                </c:pt>
                <c:pt idx="59">
                  <c:v>26.533333333332862</c:v>
                </c:pt>
                <c:pt idx="60">
                  <c:v>26.533333333332862</c:v>
                </c:pt>
                <c:pt idx="61">
                  <c:v>26.533333333332862</c:v>
                </c:pt>
                <c:pt idx="62">
                  <c:v>26.533333333332862</c:v>
                </c:pt>
                <c:pt idx="63">
                  <c:v>26.533333333332862</c:v>
                </c:pt>
                <c:pt idx="64">
                  <c:v>26.533333333332862</c:v>
                </c:pt>
                <c:pt idx="65">
                  <c:v>26.533333333332862</c:v>
                </c:pt>
                <c:pt idx="66">
                  <c:v>26.533333333332862</c:v>
                </c:pt>
                <c:pt idx="67">
                  <c:v>26.533333333332862</c:v>
                </c:pt>
                <c:pt idx="68">
                  <c:v>26.533333333332862</c:v>
                </c:pt>
                <c:pt idx="69">
                  <c:v>27.227777777777689</c:v>
                </c:pt>
                <c:pt idx="70">
                  <c:v>27.922222222221603</c:v>
                </c:pt>
                <c:pt idx="71">
                  <c:v>27.922222222221603</c:v>
                </c:pt>
                <c:pt idx="72">
                  <c:v>27.922222222221603</c:v>
                </c:pt>
                <c:pt idx="73">
                  <c:v>27.922222222221603</c:v>
                </c:pt>
                <c:pt idx="74">
                  <c:v>27.922222222221603</c:v>
                </c:pt>
                <c:pt idx="75">
                  <c:v>27.922222222221603</c:v>
                </c:pt>
                <c:pt idx="76">
                  <c:v>27.922222222221603</c:v>
                </c:pt>
                <c:pt idx="77">
                  <c:v>27.922222222221603</c:v>
                </c:pt>
                <c:pt idx="78">
                  <c:v>27.922222222221603</c:v>
                </c:pt>
                <c:pt idx="79">
                  <c:v>27.922222222221603</c:v>
                </c:pt>
                <c:pt idx="80">
                  <c:v>27.922222222221603</c:v>
                </c:pt>
                <c:pt idx="81">
                  <c:v>27.922222222221603</c:v>
                </c:pt>
                <c:pt idx="82">
                  <c:v>28.616666666666731</c:v>
                </c:pt>
                <c:pt idx="83">
                  <c:v>29.311111111111131</c:v>
                </c:pt>
                <c:pt idx="84">
                  <c:v>29.311111111111131</c:v>
                </c:pt>
                <c:pt idx="85">
                  <c:v>29.311111111111131</c:v>
                </c:pt>
                <c:pt idx="86">
                  <c:v>29.311111111111131</c:v>
                </c:pt>
                <c:pt idx="87">
                  <c:v>29.311111111111131</c:v>
                </c:pt>
                <c:pt idx="88">
                  <c:v>29.311111111111131</c:v>
                </c:pt>
                <c:pt idx="89">
                  <c:v>29.311111111111131</c:v>
                </c:pt>
                <c:pt idx="90">
                  <c:v>29.311111111111131</c:v>
                </c:pt>
                <c:pt idx="91">
                  <c:v>29.311111111111131</c:v>
                </c:pt>
                <c:pt idx="92">
                  <c:v>29.311111111111131</c:v>
                </c:pt>
                <c:pt idx="93">
                  <c:v>29.311111111111131</c:v>
                </c:pt>
                <c:pt idx="94">
                  <c:v>29.311111111111131</c:v>
                </c:pt>
                <c:pt idx="95">
                  <c:v>29.311111111111131</c:v>
                </c:pt>
                <c:pt idx="96">
                  <c:v>29.311111111111131</c:v>
                </c:pt>
                <c:pt idx="97">
                  <c:v>29.311111111111131</c:v>
                </c:pt>
                <c:pt idx="98">
                  <c:v>30.005555555555553</c:v>
                </c:pt>
                <c:pt idx="99">
                  <c:v>30.7</c:v>
                </c:pt>
                <c:pt idx="100">
                  <c:v>30.7</c:v>
                </c:pt>
                <c:pt idx="101">
                  <c:v>30.7</c:v>
                </c:pt>
                <c:pt idx="102">
                  <c:v>30.7</c:v>
                </c:pt>
                <c:pt idx="103">
                  <c:v>30.7</c:v>
                </c:pt>
                <c:pt idx="104">
                  <c:v>30.7</c:v>
                </c:pt>
                <c:pt idx="105">
                  <c:v>30.7</c:v>
                </c:pt>
                <c:pt idx="106">
                  <c:v>30.7</c:v>
                </c:pt>
                <c:pt idx="107">
                  <c:v>30.7</c:v>
                </c:pt>
                <c:pt idx="108">
                  <c:v>30.7</c:v>
                </c:pt>
                <c:pt idx="109">
                  <c:v>30.7</c:v>
                </c:pt>
                <c:pt idx="110">
                  <c:v>30.7</c:v>
                </c:pt>
                <c:pt idx="111">
                  <c:v>30.7</c:v>
                </c:pt>
                <c:pt idx="112">
                  <c:v>30.7</c:v>
                </c:pt>
                <c:pt idx="113">
                  <c:v>30.7</c:v>
                </c:pt>
                <c:pt idx="114">
                  <c:v>30.7</c:v>
                </c:pt>
                <c:pt idx="115">
                  <c:v>30.7</c:v>
                </c:pt>
                <c:pt idx="116">
                  <c:v>30.7</c:v>
                </c:pt>
                <c:pt idx="117">
                  <c:v>30.7</c:v>
                </c:pt>
                <c:pt idx="118">
                  <c:v>30.7</c:v>
                </c:pt>
                <c:pt idx="119">
                  <c:v>30.7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Sheet7!$AJ$2</c:f>
              <c:strCache>
                <c:ptCount val="1"/>
                <c:pt idx="0">
                  <c:v>HRT</c:v>
                </c:pt>
              </c:strCache>
            </c:strRef>
          </c:tx>
          <c:marker>
            <c:symbol val="none"/>
          </c:marker>
          <c:cat>
            <c:numRef>
              <c:f>Sheet7!$AC$3:$AC$122</c:f>
              <c:numCache>
                <c:formatCode>General</c:formatCode>
                <c:ptCount val="1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</c:numCache>
            </c:numRef>
          </c:cat>
          <c:val>
            <c:numRef>
              <c:f>Sheet7!$AJ$3:$AJ$122</c:f>
              <c:numCache>
                <c:formatCode>General</c:formatCode>
                <c:ptCount val="120"/>
                <c:pt idx="0">
                  <c:v>10.7</c:v>
                </c:pt>
                <c:pt idx="1">
                  <c:v>10.7</c:v>
                </c:pt>
                <c:pt idx="2">
                  <c:v>10.774812030075188</c:v>
                </c:pt>
                <c:pt idx="3">
                  <c:v>10.887030075188184</c:v>
                </c:pt>
                <c:pt idx="4">
                  <c:v>10.999248120300749</c:v>
                </c:pt>
                <c:pt idx="5">
                  <c:v>11.22368421052651</c:v>
                </c:pt>
                <c:pt idx="6">
                  <c:v>11.522932330827174</c:v>
                </c:pt>
                <c:pt idx="7">
                  <c:v>11.822180451127824</c:v>
                </c:pt>
                <c:pt idx="8">
                  <c:v>12.121428571428568</c:v>
                </c:pt>
                <c:pt idx="9">
                  <c:v>12.30845864661654</c:v>
                </c:pt>
                <c:pt idx="10">
                  <c:v>12.420676691729374</c:v>
                </c:pt>
                <c:pt idx="11">
                  <c:v>12.570300751879699</c:v>
                </c:pt>
                <c:pt idx="12">
                  <c:v>12.682518796992481</c:v>
                </c:pt>
                <c:pt idx="13">
                  <c:v>12.757330827067674</c:v>
                </c:pt>
                <c:pt idx="14">
                  <c:v>12.832142857143106</c:v>
                </c:pt>
                <c:pt idx="15">
                  <c:v>12.944360902255436</c:v>
                </c:pt>
                <c:pt idx="16">
                  <c:v>13.093984962406022</c:v>
                </c:pt>
                <c:pt idx="17">
                  <c:v>13.281015037593985</c:v>
                </c:pt>
                <c:pt idx="18">
                  <c:v>13.393233082706766</c:v>
                </c:pt>
                <c:pt idx="19">
                  <c:v>13.468045112781954</c:v>
                </c:pt>
                <c:pt idx="20">
                  <c:v>13.580263157894731</c:v>
                </c:pt>
                <c:pt idx="21">
                  <c:v>13.617669172932331</c:v>
                </c:pt>
                <c:pt idx="22">
                  <c:v>13.655075187969924</c:v>
                </c:pt>
                <c:pt idx="23">
                  <c:v>13.804699248120476</c:v>
                </c:pt>
                <c:pt idx="24">
                  <c:v>13.91691729323308</c:v>
                </c:pt>
                <c:pt idx="25">
                  <c:v>13.954323308270668</c:v>
                </c:pt>
                <c:pt idx="26">
                  <c:v>14.029135338345872</c:v>
                </c:pt>
                <c:pt idx="27">
                  <c:v>14.066541353383474</c:v>
                </c:pt>
                <c:pt idx="28">
                  <c:v>14.103947368421052</c:v>
                </c:pt>
                <c:pt idx="29">
                  <c:v>14.178759398496252</c:v>
                </c:pt>
                <c:pt idx="30">
                  <c:v>14.178759398496252</c:v>
                </c:pt>
                <c:pt idx="31">
                  <c:v>14.178759398496252</c:v>
                </c:pt>
                <c:pt idx="32">
                  <c:v>14.328383458646616</c:v>
                </c:pt>
                <c:pt idx="33">
                  <c:v>14.478007518797074</c:v>
                </c:pt>
                <c:pt idx="34">
                  <c:v>14.552819548872179</c:v>
                </c:pt>
                <c:pt idx="35">
                  <c:v>14.665037593985227</c:v>
                </c:pt>
                <c:pt idx="36">
                  <c:v>14.777255639097744</c:v>
                </c:pt>
                <c:pt idx="37">
                  <c:v>14.889473684210518</c:v>
                </c:pt>
                <c:pt idx="38">
                  <c:v>15.001691729323309</c:v>
                </c:pt>
                <c:pt idx="39">
                  <c:v>15.0765037593985</c:v>
                </c:pt>
                <c:pt idx="40">
                  <c:v>15.151315789473648</c:v>
                </c:pt>
                <c:pt idx="41">
                  <c:v>15.151315789473648</c:v>
                </c:pt>
                <c:pt idx="42">
                  <c:v>15.188721804511268</c:v>
                </c:pt>
                <c:pt idx="43">
                  <c:v>15.263533834586669</c:v>
                </c:pt>
                <c:pt idx="44">
                  <c:v>15.300939849624289</c:v>
                </c:pt>
                <c:pt idx="45">
                  <c:v>15.338345864661655</c:v>
                </c:pt>
                <c:pt idx="46">
                  <c:v>15.375751879699484</c:v>
                </c:pt>
                <c:pt idx="47">
                  <c:v>15.450563909774434</c:v>
                </c:pt>
                <c:pt idx="48">
                  <c:v>15.487969924812028</c:v>
                </c:pt>
                <c:pt idx="49">
                  <c:v>15.525375939849624</c:v>
                </c:pt>
                <c:pt idx="50">
                  <c:v>15.562781954887456</c:v>
                </c:pt>
                <c:pt idx="51">
                  <c:v>15.600187969924812</c:v>
                </c:pt>
                <c:pt idx="52">
                  <c:v>15.637593984962399</c:v>
                </c:pt>
                <c:pt idx="53">
                  <c:v>15.675000000000002</c:v>
                </c:pt>
                <c:pt idx="54">
                  <c:v>15.749812030075168</c:v>
                </c:pt>
                <c:pt idx="55">
                  <c:v>15.787218045112574</c:v>
                </c:pt>
                <c:pt idx="56">
                  <c:v>15.824624060150368</c:v>
                </c:pt>
                <c:pt idx="57">
                  <c:v>15.862030075188319</c:v>
                </c:pt>
                <c:pt idx="58">
                  <c:v>15.936842105263159</c:v>
                </c:pt>
                <c:pt idx="59">
                  <c:v>15.974248120300748</c:v>
                </c:pt>
                <c:pt idx="60">
                  <c:v>15.974248120300748</c:v>
                </c:pt>
                <c:pt idx="61">
                  <c:v>16.086466165413533</c:v>
                </c:pt>
                <c:pt idx="62">
                  <c:v>16.161278195489096</c:v>
                </c:pt>
                <c:pt idx="63">
                  <c:v>16.198684210526189</c:v>
                </c:pt>
                <c:pt idx="64">
                  <c:v>16.273496240601489</c:v>
                </c:pt>
                <c:pt idx="65">
                  <c:v>16.310902255639096</c:v>
                </c:pt>
                <c:pt idx="66">
                  <c:v>16.385714285713803</c:v>
                </c:pt>
                <c:pt idx="67">
                  <c:v>16.497932330826789</c:v>
                </c:pt>
                <c:pt idx="68">
                  <c:v>16.684962406015131</c:v>
                </c:pt>
                <c:pt idx="69">
                  <c:v>16.946804511278192</c:v>
                </c:pt>
                <c:pt idx="70">
                  <c:v>17.171240601503726</c:v>
                </c:pt>
                <c:pt idx="71">
                  <c:v>17.283458646616541</c:v>
                </c:pt>
                <c:pt idx="72">
                  <c:v>17.320864661654628</c:v>
                </c:pt>
                <c:pt idx="73">
                  <c:v>17.358270676691728</c:v>
                </c:pt>
                <c:pt idx="74">
                  <c:v>17.395676691728855</c:v>
                </c:pt>
                <c:pt idx="75">
                  <c:v>17.620112781954887</c:v>
                </c:pt>
                <c:pt idx="76">
                  <c:v>17.844548872180429</c:v>
                </c:pt>
                <c:pt idx="77">
                  <c:v>17.956766917293226</c:v>
                </c:pt>
                <c:pt idx="78">
                  <c:v>18.10639097744361</c:v>
                </c:pt>
                <c:pt idx="79">
                  <c:v>18.218609022556389</c:v>
                </c:pt>
                <c:pt idx="80">
                  <c:v>18.218609022556389</c:v>
                </c:pt>
                <c:pt idx="81">
                  <c:v>18.218609022556389</c:v>
                </c:pt>
                <c:pt idx="82">
                  <c:v>18.33082706766919</c:v>
                </c:pt>
                <c:pt idx="83">
                  <c:v>18.480451127819595</c:v>
                </c:pt>
                <c:pt idx="84">
                  <c:v>18.555263157894831</c:v>
                </c:pt>
                <c:pt idx="85">
                  <c:v>18.667481203007533</c:v>
                </c:pt>
                <c:pt idx="86">
                  <c:v>18.854511278195488</c:v>
                </c:pt>
                <c:pt idx="87">
                  <c:v>19.004135338345829</c:v>
                </c:pt>
                <c:pt idx="88">
                  <c:v>19.265977443609025</c:v>
                </c:pt>
                <c:pt idx="89">
                  <c:v>19.640037593984889</c:v>
                </c:pt>
                <c:pt idx="90">
                  <c:v>19.976691729323289</c:v>
                </c:pt>
                <c:pt idx="91">
                  <c:v>20.388157894736789</c:v>
                </c:pt>
                <c:pt idx="92">
                  <c:v>20.799624060150379</c:v>
                </c:pt>
                <c:pt idx="93">
                  <c:v>21.173684210526289</c:v>
                </c:pt>
                <c:pt idx="94">
                  <c:v>21.772180451127689</c:v>
                </c:pt>
                <c:pt idx="95">
                  <c:v>22.408082706766589</c:v>
                </c:pt>
                <c:pt idx="96">
                  <c:v>22.969172932330352</c:v>
                </c:pt>
                <c:pt idx="97">
                  <c:v>23.492857142857144</c:v>
                </c:pt>
                <c:pt idx="98">
                  <c:v>23.754699248119874</c:v>
                </c:pt>
                <c:pt idx="99">
                  <c:v>23.829511278195486</c:v>
                </c:pt>
                <c:pt idx="100">
                  <c:v>23.9417293233079</c:v>
                </c:pt>
                <c:pt idx="101">
                  <c:v>24.128759398496239</c:v>
                </c:pt>
                <c:pt idx="102">
                  <c:v>24.353195488721809</c:v>
                </c:pt>
                <c:pt idx="103">
                  <c:v>24.428007518796989</c:v>
                </c:pt>
                <c:pt idx="104">
                  <c:v>24.465413533833942</c:v>
                </c:pt>
                <c:pt idx="105">
                  <c:v>24.502819548872182</c:v>
                </c:pt>
                <c:pt idx="106">
                  <c:v>24.689849624060152</c:v>
                </c:pt>
                <c:pt idx="107">
                  <c:v>24.839473684210535</c:v>
                </c:pt>
                <c:pt idx="108">
                  <c:v>25.288345864661149</c:v>
                </c:pt>
                <c:pt idx="109">
                  <c:v>26.073872180451133</c:v>
                </c:pt>
                <c:pt idx="110">
                  <c:v>26.821992481203008</c:v>
                </c:pt>
                <c:pt idx="111">
                  <c:v>27.457894736842135</c:v>
                </c:pt>
                <c:pt idx="112">
                  <c:v>27.944172932330464</c:v>
                </c:pt>
                <c:pt idx="113">
                  <c:v>28.318233082706762</c:v>
                </c:pt>
                <c:pt idx="114">
                  <c:v>28.916729323308189</c:v>
                </c:pt>
                <c:pt idx="115">
                  <c:v>29.440413533834086</c:v>
                </c:pt>
                <c:pt idx="116">
                  <c:v>29.552631578946844</c:v>
                </c:pt>
                <c:pt idx="117">
                  <c:v>29.702255639097743</c:v>
                </c:pt>
                <c:pt idx="118">
                  <c:v>30.113721804511279</c:v>
                </c:pt>
                <c:pt idx="119">
                  <c:v>30.487781954887186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Sheet7!$AK$2</c:f>
              <c:strCache>
                <c:ptCount val="1"/>
                <c:pt idx="0">
                  <c:v>PARK</c:v>
                </c:pt>
              </c:strCache>
            </c:strRef>
          </c:tx>
          <c:marker>
            <c:symbol val="none"/>
          </c:marker>
          <c:cat>
            <c:numRef>
              <c:f>Sheet7!$AC$3:$AC$122</c:f>
              <c:numCache>
                <c:formatCode>General</c:formatCode>
                <c:ptCount val="1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</c:numCache>
            </c:numRef>
          </c:cat>
          <c:val>
            <c:numRef>
              <c:f>Sheet7!$AK$3:$AK$122</c:f>
              <c:numCache>
                <c:formatCode>General</c:formatCode>
                <c:ptCount val="120"/>
                <c:pt idx="0">
                  <c:v>11.3</c:v>
                </c:pt>
                <c:pt idx="1">
                  <c:v>11.3</c:v>
                </c:pt>
                <c:pt idx="2">
                  <c:v>11.704724409448819</c:v>
                </c:pt>
                <c:pt idx="3">
                  <c:v>11.704724409448819</c:v>
                </c:pt>
                <c:pt idx="4">
                  <c:v>12.514173228346458</c:v>
                </c:pt>
                <c:pt idx="5">
                  <c:v>12.514173228346458</c:v>
                </c:pt>
                <c:pt idx="6">
                  <c:v>13.3236220472441</c:v>
                </c:pt>
                <c:pt idx="7">
                  <c:v>13.3236220472441</c:v>
                </c:pt>
                <c:pt idx="8">
                  <c:v>14.133070866141733</c:v>
                </c:pt>
                <c:pt idx="9">
                  <c:v>15.751968503936999</c:v>
                </c:pt>
                <c:pt idx="10">
                  <c:v>18.585039370078256</c:v>
                </c:pt>
                <c:pt idx="11">
                  <c:v>22.632283464566932</c:v>
                </c:pt>
                <c:pt idx="12">
                  <c:v>25.465354330708589</c:v>
                </c:pt>
                <c:pt idx="13">
                  <c:v>26.679527559055124</c:v>
                </c:pt>
                <c:pt idx="14">
                  <c:v>27.488976377952689</c:v>
                </c:pt>
                <c:pt idx="15">
                  <c:v>29.917322834645589</c:v>
                </c:pt>
                <c:pt idx="16">
                  <c:v>33.559842519684238</c:v>
                </c:pt>
                <c:pt idx="17">
                  <c:v>36.797637795275591</c:v>
                </c:pt>
                <c:pt idx="18">
                  <c:v>40.440157480314944</c:v>
                </c:pt>
                <c:pt idx="19">
                  <c:v>44.082677165353701</c:v>
                </c:pt>
                <c:pt idx="20">
                  <c:v>47.725196850394013</c:v>
                </c:pt>
                <c:pt idx="21">
                  <c:v>51.367716535433075</c:v>
                </c:pt>
                <c:pt idx="22">
                  <c:v>53.7960629921267</c:v>
                </c:pt>
                <c:pt idx="23">
                  <c:v>55.414960629921254</c:v>
                </c:pt>
                <c:pt idx="24">
                  <c:v>57.438582677165357</c:v>
                </c:pt>
                <c:pt idx="25">
                  <c:v>58.652755905512009</c:v>
                </c:pt>
                <c:pt idx="26">
                  <c:v>59.057480314960394</c:v>
                </c:pt>
                <c:pt idx="27">
                  <c:v>59.462204724409453</c:v>
                </c:pt>
                <c:pt idx="28">
                  <c:v>59.866929133858278</c:v>
                </c:pt>
                <c:pt idx="29">
                  <c:v>60.271653543307096</c:v>
                </c:pt>
                <c:pt idx="30">
                  <c:v>60.271653543307096</c:v>
                </c:pt>
                <c:pt idx="31">
                  <c:v>60.271653543307096</c:v>
                </c:pt>
                <c:pt idx="32">
                  <c:v>60.271653543307096</c:v>
                </c:pt>
                <c:pt idx="33">
                  <c:v>60.271653543307096</c:v>
                </c:pt>
                <c:pt idx="34">
                  <c:v>60.271653543307096</c:v>
                </c:pt>
                <c:pt idx="35">
                  <c:v>60.271653543307096</c:v>
                </c:pt>
                <c:pt idx="36">
                  <c:v>60.676377952755963</c:v>
                </c:pt>
                <c:pt idx="37">
                  <c:v>60.676377952755963</c:v>
                </c:pt>
                <c:pt idx="38">
                  <c:v>60.676377952755963</c:v>
                </c:pt>
                <c:pt idx="39">
                  <c:v>61.081102362204732</c:v>
                </c:pt>
                <c:pt idx="40">
                  <c:v>61.081102362204732</c:v>
                </c:pt>
                <c:pt idx="41">
                  <c:v>61.081102362204732</c:v>
                </c:pt>
                <c:pt idx="42">
                  <c:v>61.081102362204732</c:v>
                </c:pt>
                <c:pt idx="43">
                  <c:v>61.081102362204732</c:v>
                </c:pt>
                <c:pt idx="44">
                  <c:v>61.081102362204732</c:v>
                </c:pt>
                <c:pt idx="45">
                  <c:v>61.081102362204732</c:v>
                </c:pt>
                <c:pt idx="46">
                  <c:v>61.081102362204732</c:v>
                </c:pt>
                <c:pt idx="47">
                  <c:v>61.081102362204732</c:v>
                </c:pt>
                <c:pt idx="48">
                  <c:v>61.081102362204732</c:v>
                </c:pt>
                <c:pt idx="49">
                  <c:v>61.081102362204732</c:v>
                </c:pt>
                <c:pt idx="50">
                  <c:v>61.081102362204732</c:v>
                </c:pt>
                <c:pt idx="51">
                  <c:v>61.485826771652462</c:v>
                </c:pt>
                <c:pt idx="52">
                  <c:v>61.485826771652462</c:v>
                </c:pt>
                <c:pt idx="53">
                  <c:v>61.485826771652462</c:v>
                </c:pt>
                <c:pt idx="54">
                  <c:v>61.485826771652462</c:v>
                </c:pt>
                <c:pt idx="55">
                  <c:v>61.485826771652462</c:v>
                </c:pt>
                <c:pt idx="56">
                  <c:v>61.890551181102346</c:v>
                </c:pt>
                <c:pt idx="57">
                  <c:v>61.890551181102346</c:v>
                </c:pt>
                <c:pt idx="58">
                  <c:v>61.890551181102346</c:v>
                </c:pt>
                <c:pt idx="59">
                  <c:v>61.890551181102346</c:v>
                </c:pt>
                <c:pt idx="60">
                  <c:v>61.890551181102346</c:v>
                </c:pt>
                <c:pt idx="61">
                  <c:v>61.890551181102346</c:v>
                </c:pt>
                <c:pt idx="62">
                  <c:v>61.890551181102346</c:v>
                </c:pt>
                <c:pt idx="63">
                  <c:v>61.890551181102346</c:v>
                </c:pt>
                <c:pt idx="64">
                  <c:v>61.890551181102346</c:v>
                </c:pt>
                <c:pt idx="65">
                  <c:v>61.890551181102346</c:v>
                </c:pt>
                <c:pt idx="66">
                  <c:v>61.890551181102346</c:v>
                </c:pt>
                <c:pt idx="67">
                  <c:v>61.890551181102346</c:v>
                </c:pt>
                <c:pt idx="68">
                  <c:v>61.890551181102346</c:v>
                </c:pt>
                <c:pt idx="69">
                  <c:v>61.890551181102346</c:v>
                </c:pt>
                <c:pt idx="70">
                  <c:v>61.890551181102346</c:v>
                </c:pt>
                <c:pt idx="71">
                  <c:v>61.890551181102346</c:v>
                </c:pt>
                <c:pt idx="72">
                  <c:v>62.295275590552187</c:v>
                </c:pt>
                <c:pt idx="73">
                  <c:v>62.295275590552187</c:v>
                </c:pt>
                <c:pt idx="74">
                  <c:v>62.295275590552187</c:v>
                </c:pt>
                <c:pt idx="75">
                  <c:v>62.295275590552187</c:v>
                </c:pt>
                <c:pt idx="76">
                  <c:v>62.295275590552187</c:v>
                </c:pt>
                <c:pt idx="77">
                  <c:v>62.295275590552187</c:v>
                </c:pt>
                <c:pt idx="78">
                  <c:v>62.295275590552187</c:v>
                </c:pt>
                <c:pt idx="79">
                  <c:v>62.295275590552187</c:v>
                </c:pt>
                <c:pt idx="80">
                  <c:v>62.295275590552187</c:v>
                </c:pt>
                <c:pt idx="81">
                  <c:v>62.7</c:v>
                </c:pt>
                <c:pt idx="82">
                  <c:v>62.7</c:v>
                </c:pt>
                <c:pt idx="83">
                  <c:v>62.7</c:v>
                </c:pt>
                <c:pt idx="84">
                  <c:v>62.7</c:v>
                </c:pt>
                <c:pt idx="85">
                  <c:v>62.7</c:v>
                </c:pt>
                <c:pt idx="86">
                  <c:v>62.7</c:v>
                </c:pt>
                <c:pt idx="87">
                  <c:v>62.7</c:v>
                </c:pt>
                <c:pt idx="88">
                  <c:v>62.7</c:v>
                </c:pt>
                <c:pt idx="89">
                  <c:v>62.7</c:v>
                </c:pt>
                <c:pt idx="90">
                  <c:v>62.7</c:v>
                </c:pt>
                <c:pt idx="91">
                  <c:v>62.7</c:v>
                </c:pt>
                <c:pt idx="92">
                  <c:v>62.7</c:v>
                </c:pt>
                <c:pt idx="93">
                  <c:v>62.7</c:v>
                </c:pt>
                <c:pt idx="94">
                  <c:v>62.7</c:v>
                </c:pt>
                <c:pt idx="95">
                  <c:v>62.7</c:v>
                </c:pt>
                <c:pt idx="96">
                  <c:v>62.7</c:v>
                </c:pt>
                <c:pt idx="97">
                  <c:v>62.7</c:v>
                </c:pt>
                <c:pt idx="98">
                  <c:v>62.7</c:v>
                </c:pt>
                <c:pt idx="99">
                  <c:v>62.7</c:v>
                </c:pt>
                <c:pt idx="100">
                  <c:v>62.7</c:v>
                </c:pt>
                <c:pt idx="101">
                  <c:v>62.7</c:v>
                </c:pt>
                <c:pt idx="102">
                  <c:v>62.7</c:v>
                </c:pt>
                <c:pt idx="103">
                  <c:v>62.7</c:v>
                </c:pt>
                <c:pt idx="104">
                  <c:v>62.7</c:v>
                </c:pt>
                <c:pt idx="105">
                  <c:v>62.7</c:v>
                </c:pt>
                <c:pt idx="106">
                  <c:v>62.7</c:v>
                </c:pt>
                <c:pt idx="107">
                  <c:v>62.7</c:v>
                </c:pt>
                <c:pt idx="108">
                  <c:v>62.7</c:v>
                </c:pt>
                <c:pt idx="109">
                  <c:v>62.7</c:v>
                </c:pt>
                <c:pt idx="110">
                  <c:v>62.7</c:v>
                </c:pt>
                <c:pt idx="111">
                  <c:v>62.7</c:v>
                </c:pt>
                <c:pt idx="112">
                  <c:v>62.7</c:v>
                </c:pt>
                <c:pt idx="113">
                  <c:v>62.7</c:v>
                </c:pt>
                <c:pt idx="114">
                  <c:v>62.7</c:v>
                </c:pt>
                <c:pt idx="115">
                  <c:v>62.7</c:v>
                </c:pt>
                <c:pt idx="116">
                  <c:v>62.7</c:v>
                </c:pt>
                <c:pt idx="117">
                  <c:v>62.7</c:v>
                </c:pt>
                <c:pt idx="118">
                  <c:v>62.7</c:v>
                </c:pt>
                <c:pt idx="119">
                  <c:v>62.7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Sheet7!$AL$2</c:f>
              <c:strCache>
                <c:ptCount val="1"/>
                <c:pt idx="0">
                  <c:v>ION</c:v>
                </c:pt>
              </c:strCache>
            </c:strRef>
          </c:tx>
          <c:marker>
            <c:symbol val="none"/>
          </c:marker>
          <c:cat>
            <c:numRef>
              <c:f>Sheet7!$AC$3:$AC$122</c:f>
              <c:numCache>
                <c:formatCode>General</c:formatCode>
                <c:ptCount val="1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</c:numCache>
            </c:numRef>
          </c:cat>
          <c:val>
            <c:numRef>
              <c:f>Sheet7!$AL$3:$AL$122</c:f>
              <c:numCache>
                <c:formatCode>General</c:formatCode>
                <c:ptCount val="120"/>
                <c:pt idx="0">
                  <c:v>21.3</c:v>
                </c:pt>
                <c:pt idx="1">
                  <c:v>23.381241184766989</c:v>
                </c:pt>
                <c:pt idx="2">
                  <c:v>24.867842031029589</c:v>
                </c:pt>
                <c:pt idx="3">
                  <c:v>25.908462623413229</c:v>
                </c:pt>
                <c:pt idx="4">
                  <c:v>26.503102961918188</c:v>
                </c:pt>
                <c:pt idx="5">
                  <c:v>26.949083215796886</c:v>
                </c:pt>
                <c:pt idx="6">
                  <c:v>27.841043723554304</c:v>
                </c:pt>
                <c:pt idx="7">
                  <c:v>28.435684062059227</c:v>
                </c:pt>
                <c:pt idx="8">
                  <c:v>29.030324400564176</c:v>
                </c:pt>
                <c:pt idx="9">
                  <c:v>29.92228490832105</c:v>
                </c:pt>
                <c:pt idx="10">
                  <c:v>30.665585331452753</c:v>
                </c:pt>
                <c:pt idx="11">
                  <c:v>31.111565585331455</c:v>
                </c:pt>
                <c:pt idx="12">
                  <c:v>31.40888575458392</c:v>
                </c:pt>
                <c:pt idx="13">
                  <c:v>31.557545839210157</c:v>
                </c:pt>
                <c:pt idx="14">
                  <c:v>31.706205923836393</c:v>
                </c:pt>
                <c:pt idx="15">
                  <c:v>32.152186177715095</c:v>
                </c:pt>
                <c:pt idx="16">
                  <c:v>32.44950634696756</c:v>
                </c:pt>
                <c:pt idx="17">
                  <c:v>32.44950634696756</c:v>
                </c:pt>
                <c:pt idx="18">
                  <c:v>32.598166431593803</c:v>
                </c:pt>
                <c:pt idx="19">
                  <c:v>33.192806770098763</c:v>
                </c:pt>
                <c:pt idx="20">
                  <c:v>33.936107193229901</c:v>
                </c:pt>
                <c:pt idx="21">
                  <c:v>34.679407616361075</c:v>
                </c:pt>
                <c:pt idx="22">
                  <c:v>35.274047954865999</c:v>
                </c:pt>
                <c:pt idx="23">
                  <c:v>36.314668547248239</c:v>
                </c:pt>
                <c:pt idx="24">
                  <c:v>37.355289139632077</c:v>
                </c:pt>
                <c:pt idx="25">
                  <c:v>37.503949224259522</c:v>
                </c:pt>
                <c:pt idx="26">
                  <c:v>37.652609308886007</c:v>
                </c:pt>
                <c:pt idx="27">
                  <c:v>37.801269393511944</c:v>
                </c:pt>
                <c:pt idx="28">
                  <c:v>37.949929478138195</c:v>
                </c:pt>
                <c:pt idx="29">
                  <c:v>38.098589562764445</c:v>
                </c:pt>
                <c:pt idx="30">
                  <c:v>38.098589562764445</c:v>
                </c:pt>
                <c:pt idx="31">
                  <c:v>38.098589562764445</c:v>
                </c:pt>
                <c:pt idx="32">
                  <c:v>38.247249647389999</c:v>
                </c:pt>
                <c:pt idx="33">
                  <c:v>38.69322990126939</c:v>
                </c:pt>
                <c:pt idx="34">
                  <c:v>39.287870239774335</c:v>
                </c:pt>
                <c:pt idx="35">
                  <c:v>39.882510578279266</c:v>
                </c:pt>
                <c:pt idx="36">
                  <c:v>40.774471086036144</c:v>
                </c:pt>
                <c:pt idx="37">
                  <c:v>41.666431593794044</c:v>
                </c:pt>
                <c:pt idx="38">
                  <c:v>42.112411847672782</c:v>
                </c:pt>
                <c:pt idx="39">
                  <c:v>42.707052186178529</c:v>
                </c:pt>
                <c:pt idx="40">
                  <c:v>43.301692524681997</c:v>
                </c:pt>
                <c:pt idx="41">
                  <c:v>43.896332863187602</c:v>
                </c:pt>
                <c:pt idx="42">
                  <c:v>44.490973201691993</c:v>
                </c:pt>
                <c:pt idx="43">
                  <c:v>44.936953455571228</c:v>
                </c:pt>
                <c:pt idx="44">
                  <c:v>45.382933709449929</c:v>
                </c:pt>
                <c:pt idx="45">
                  <c:v>45.680253878702395</c:v>
                </c:pt>
                <c:pt idx="46">
                  <c:v>45.828913963328631</c:v>
                </c:pt>
                <c:pt idx="47">
                  <c:v>45.977574047954867</c:v>
                </c:pt>
                <c:pt idx="48">
                  <c:v>46.423554301833555</c:v>
                </c:pt>
                <c:pt idx="49">
                  <c:v>46.720874471085999</c:v>
                </c:pt>
                <c:pt idx="50">
                  <c:v>46.869534555711994</c:v>
                </c:pt>
                <c:pt idx="51">
                  <c:v>47.018194640338507</c:v>
                </c:pt>
                <c:pt idx="52">
                  <c:v>47.464174894217194</c:v>
                </c:pt>
                <c:pt idx="53">
                  <c:v>47.91015514809601</c:v>
                </c:pt>
                <c:pt idx="54">
                  <c:v>48.504795486600848</c:v>
                </c:pt>
                <c:pt idx="55">
                  <c:v>49.396755994358955</c:v>
                </c:pt>
                <c:pt idx="56">
                  <c:v>49.991396332863189</c:v>
                </c:pt>
                <c:pt idx="57">
                  <c:v>50.883356840620593</c:v>
                </c:pt>
                <c:pt idx="58">
                  <c:v>51.775317348379367</c:v>
                </c:pt>
                <c:pt idx="59">
                  <c:v>52.072637517629992</c:v>
                </c:pt>
                <c:pt idx="60">
                  <c:v>52.221297602256094</c:v>
                </c:pt>
                <c:pt idx="61">
                  <c:v>53.559238363892796</c:v>
                </c:pt>
                <c:pt idx="62">
                  <c:v>55.789139633286325</c:v>
                </c:pt>
                <c:pt idx="63">
                  <c:v>57.870380818053604</c:v>
                </c:pt>
                <c:pt idx="64">
                  <c:v>60.397602256699344</c:v>
                </c:pt>
                <c:pt idx="65">
                  <c:v>62.627503526093093</c:v>
                </c:pt>
                <c:pt idx="66">
                  <c:v>64.411424541609748</c:v>
                </c:pt>
                <c:pt idx="67">
                  <c:v>66.344005641750329</c:v>
                </c:pt>
                <c:pt idx="68">
                  <c:v>67.533286318758158</c:v>
                </c:pt>
                <c:pt idx="69">
                  <c:v>68.722566995768702</c:v>
                </c:pt>
                <c:pt idx="70">
                  <c:v>70.655148095908658</c:v>
                </c:pt>
                <c:pt idx="71">
                  <c:v>71.69576868829337</c:v>
                </c:pt>
                <c:pt idx="72">
                  <c:v>72.587729196050788</c:v>
                </c:pt>
                <c:pt idx="73">
                  <c:v>73.925669957686878</c:v>
                </c:pt>
                <c:pt idx="74">
                  <c:v>74.817630465444296</c:v>
                </c:pt>
                <c:pt idx="75">
                  <c:v>75.412270803949212</c:v>
                </c:pt>
                <c:pt idx="76">
                  <c:v>76.304231311706559</c:v>
                </c:pt>
                <c:pt idx="77">
                  <c:v>78.088152327220158</c:v>
                </c:pt>
                <c:pt idx="78">
                  <c:v>79.426093088857627</c:v>
                </c:pt>
                <c:pt idx="79">
                  <c:v>80.169393511988659</c:v>
                </c:pt>
                <c:pt idx="80">
                  <c:v>81.210014104373627</c:v>
                </c:pt>
                <c:pt idx="81">
                  <c:v>82.547954866008467</c:v>
                </c:pt>
                <c:pt idx="82">
                  <c:v>84.480535966149503</c:v>
                </c:pt>
                <c:pt idx="83">
                  <c:v>87.156417489421358</c:v>
                </c:pt>
                <c:pt idx="84">
                  <c:v>89.088998589562749</c:v>
                </c:pt>
                <c:pt idx="85">
                  <c:v>89.534978843440058</c:v>
                </c:pt>
                <c:pt idx="86">
                  <c:v>90.426939351198868</c:v>
                </c:pt>
                <c:pt idx="87">
                  <c:v>91.318899858956158</c:v>
                </c:pt>
                <c:pt idx="88">
                  <c:v>91.913540197461188</c:v>
                </c:pt>
                <c:pt idx="89">
                  <c:v>92.80550070521862</c:v>
                </c:pt>
                <c:pt idx="90">
                  <c:v>93.400141043723551</c:v>
                </c:pt>
                <c:pt idx="91">
                  <c:v>93.697461212976009</c:v>
                </c:pt>
                <c:pt idx="92">
                  <c:v>93.994781382228481</c:v>
                </c:pt>
                <c:pt idx="93">
                  <c:v>94.440761636107197</c:v>
                </c:pt>
                <c:pt idx="94">
                  <c:v>94.589421720733412</c:v>
                </c:pt>
                <c:pt idx="95">
                  <c:v>94.738081805359258</c:v>
                </c:pt>
                <c:pt idx="96">
                  <c:v>95.035401974612128</c:v>
                </c:pt>
                <c:pt idx="97">
                  <c:v>95.332722143862625</c:v>
                </c:pt>
                <c:pt idx="98">
                  <c:v>95.481382228490759</c:v>
                </c:pt>
                <c:pt idx="99">
                  <c:v>95.630042313117059</c:v>
                </c:pt>
                <c:pt idx="100">
                  <c:v>96.224682651622004</c:v>
                </c:pt>
                <c:pt idx="101">
                  <c:v>96.819322990126878</c:v>
                </c:pt>
                <c:pt idx="102">
                  <c:v>97.116643159379407</c:v>
                </c:pt>
                <c:pt idx="103">
                  <c:v>97.711283497884367</c:v>
                </c:pt>
                <c:pt idx="104">
                  <c:v>98.454583921017459</c:v>
                </c:pt>
                <c:pt idx="105">
                  <c:v>100.38716502115656</c:v>
                </c:pt>
                <c:pt idx="106">
                  <c:v>102.76572637517631</c:v>
                </c:pt>
                <c:pt idx="107">
                  <c:v>104.84696755994359</c:v>
                </c:pt>
                <c:pt idx="108">
                  <c:v>106.48222849083272</c:v>
                </c:pt>
                <c:pt idx="109">
                  <c:v>108.56346967559946</c:v>
                </c:pt>
                <c:pt idx="110">
                  <c:v>111.68533145274787</c:v>
                </c:pt>
                <c:pt idx="111">
                  <c:v>114.5098730606488</c:v>
                </c:pt>
                <c:pt idx="112">
                  <c:v>117.03709449929482</c:v>
                </c:pt>
                <c:pt idx="113">
                  <c:v>118.37503526093055</c:v>
                </c:pt>
                <c:pt idx="114">
                  <c:v>119.41565585331453</c:v>
                </c:pt>
                <c:pt idx="115">
                  <c:v>121.19957686882825</c:v>
                </c:pt>
                <c:pt idx="116">
                  <c:v>123.28081805359507</c:v>
                </c:pt>
                <c:pt idx="117">
                  <c:v>125.21339915373767</c:v>
                </c:pt>
                <c:pt idx="118">
                  <c:v>126.2540197461213</c:v>
                </c:pt>
                <c:pt idx="119">
                  <c:v>126.55133991537377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Sheet7!$AM$2</c:f>
              <c:strCache>
                <c:ptCount val="1"/>
                <c:pt idx="0">
                  <c:v>SPEC</c:v>
                </c:pt>
              </c:strCache>
            </c:strRef>
          </c:tx>
          <c:marker>
            <c:symbol val="none"/>
          </c:marker>
          <c:cat>
            <c:numRef>
              <c:f>Sheet7!$AC$3:$AC$122</c:f>
              <c:numCache>
                <c:formatCode>General</c:formatCode>
                <c:ptCount val="1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</c:numCache>
            </c:numRef>
          </c:cat>
          <c:val>
            <c:numRef>
              <c:f>Sheet7!$AM$3:$AM$122</c:f>
              <c:numCache>
                <c:formatCode>General</c:formatCode>
                <c:ptCount val="120"/>
                <c:pt idx="0">
                  <c:v>24.67</c:v>
                </c:pt>
                <c:pt idx="1">
                  <c:v>24.67</c:v>
                </c:pt>
                <c:pt idx="2">
                  <c:v>25.451338582677089</c:v>
                </c:pt>
                <c:pt idx="3">
                  <c:v>25.451338582677089</c:v>
                </c:pt>
                <c:pt idx="4">
                  <c:v>27.014015748031635</c:v>
                </c:pt>
                <c:pt idx="5">
                  <c:v>27.014015748031635</c:v>
                </c:pt>
                <c:pt idx="6">
                  <c:v>28.576692913385589</c:v>
                </c:pt>
                <c:pt idx="7">
                  <c:v>28.576692913385589</c:v>
                </c:pt>
                <c:pt idx="8">
                  <c:v>30.139370078740161</c:v>
                </c:pt>
                <c:pt idx="9">
                  <c:v>33.264724409448796</c:v>
                </c:pt>
                <c:pt idx="10">
                  <c:v>38.73409448818898</c:v>
                </c:pt>
                <c:pt idx="11">
                  <c:v>46.547480314960595</c:v>
                </c:pt>
                <c:pt idx="12">
                  <c:v>52.016850393700793</c:v>
                </c:pt>
                <c:pt idx="13">
                  <c:v>54.360866141731996</c:v>
                </c:pt>
                <c:pt idx="14">
                  <c:v>55.923543307086604</c:v>
                </c:pt>
                <c:pt idx="15">
                  <c:v>60.611574803149594</c:v>
                </c:pt>
                <c:pt idx="16">
                  <c:v>67.643622047244094</c:v>
                </c:pt>
                <c:pt idx="17">
                  <c:v>73.894330708661258</c:v>
                </c:pt>
                <c:pt idx="18">
                  <c:v>80.926377952753427</c:v>
                </c:pt>
                <c:pt idx="19">
                  <c:v>87.958425196850158</c:v>
                </c:pt>
                <c:pt idx="20">
                  <c:v>94.990472440944885</c:v>
                </c:pt>
                <c:pt idx="21">
                  <c:v>102.02251968503982</c:v>
                </c:pt>
                <c:pt idx="22">
                  <c:v>106.71055118110354</c:v>
                </c:pt>
                <c:pt idx="23">
                  <c:v>109.83590551181101</c:v>
                </c:pt>
                <c:pt idx="24">
                  <c:v>113.74259842519686</c:v>
                </c:pt>
                <c:pt idx="25">
                  <c:v>116.08661417322833</c:v>
                </c:pt>
                <c:pt idx="26">
                  <c:v>116.86795275590549</c:v>
                </c:pt>
                <c:pt idx="27">
                  <c:v>117.64929133858215</c:v>
                </c:pt>
                <c:pt idx="28">
                  <c:v>118.43062992126239</c:v>
                </c:pt>
                <c:pt idx="29">
                  <c:v>119.21196850393792</c:v>
                </c:pt>
                <c:pt idx="30">
                  <c:v>119.21196850393792</c:v>
                </c:pt>
                <c:pt idx="31">
                  <c:v>119.21196850393792</c:v>
                </c:pt>
                <c:pt idx="32">
                  <c:v>119.21196850393792</c:v>
                </c:pt>
                <c:pt idx="33">
                  <c:v>119.21196850393792</c:v>
                </c:pt>
                <c:pt idx="34">
                  <c:v>119.21196850393792</c:v>
                </c:pt>
                <c:pt idx="35">
                  <c:v>119.21196850393792</c:v>
                </c:pt>
                <c:pt idx="36">
                  <c:v>119.99330708661418</c:v>
                </c:pt>
                <c:pt idx="37">
                  <c:v>119.99330708661418</c:v>
                </c:pt>
                <c:pt idx="38">
                  <c:v>119.99330708661418</c:v>
                </c:pt>
                <c:pt idx="39">
                  <c:v>120.77464566929294</c:v>
                </c:pt>
                <c:pt idx="40">
                  <c:v>120.77464566929294</c:v>
                </c:pt>
                <c:pt idx="41">
                  <c:v>120.77464566929294</c:v>
                </c:pt>
                <c:pt idx="42">
                  <c:v>120.77464566929294</c:v>
                </c:pt>
                <c:pt idx="43">
                  <c:v>120.77464566929294</c:v>
                </c:pt>
                <c:pt idx="44">
                  <c:v>120.77464566929294</c:v>
                </c:pt>
                <c:pt idx="45">
                  <c:v>120.77464566929294</c:v>
                </c:pt>
                <c:pt idx="46">
                  <c:v>120.77464566929294</c:v>
                </c:pt>
                <c:pt idx="47">
                  <c:v>120.77464566929294</c:v>
                </c:pt>
                <c:pt idx="48">
                  <c:v>120.77464566929294</c:v>
                </c:pt>
                <c:pt idx="49">
                  <c:v>120.77464566929294</c:v>
                </c:pt>
                <c:pt idx="50">
                  <c:v>120.77464566929294</c:v>
                </c:pt>
                <c:pt idx="51">
                  <c:v>121.5559842519685</c:v>
                </c:pt>
                <c:pt idx="52">
                  <c:v>121.5559842519685</c:v>
                </c:pt>
                <c:pt idx="53">
                  <c:v>121.5559842519685</c:v>
                </c:pt>
                <c:pt idx="54">
                  <c:v>121.5559842519685</c:v>
                </c:pt>
                <c:pt idx="55">
                  <c:v>121.5559842519685</c:v>
                </c:pt>
                <c:pt idx="56">
                  <c:v>122.33732283464565</c:v>
                </c:pt>
                <c:pt idx="57">
                  <c:v>122.33732283464565</c:v>
                </c:pt>
                <c:pt idx="58">
                  <c:v>122.33732283464565</c:v>
                </c:pt>
                <c:pt idx="59">
                  <c:v>122.33732283464565</c:v>
                </c:pt>
                <c:pt idx="60">
                  <c:v>122.33732283464565</c:v>
                </c:pt>
                <c:pt idx="61">
                  <c:v>122.33732283464565</c:v>
                </c:pt>
                <c:pt idx="62">
                  <c:v>122.33732283464565</c:v>
                </c:pt>
                <c:pt idx="63">
                  <c:v>122.33732283464565</c:v>
                </c:pt>
                <c:pt idx="64">
                  <c:v>122.33732283464565</c:v>
                </c:pt>
                <c:pt idx="65">
                  <c:v>122.33732283464565</c:v>
                </c:pt>
                <c:pt idx="66">
                  <c:v>122.33732283464565</c:v>
                </c:pt>
                <c:pt idx="67">
                  <c:v>122.33732283464565</c:v>
                </c:pt>
                <c:pt idx="68">
                  <c:v>122.33732283464565</c:v>
                </c:pt>
                <c:pt idx="69">
                  <c:v>122.33732283464565</c:v>
                </c:pt>
                <c:pt idx="70">
                  <c:v>122.33732283464565</c:v>
                </c:pt>
                <c:pt idx="71">
                  <c:v>122.33732283464565</c:v>
                </c:pt>
                <c:pt idx="72">
                  <c:v>123.11866141732284</c:v>
                </c:pt>
                <c:pt idx="73">
                  <c:v>123.11866141732284</c:v>
                </c:pt>
                <c:pt idx="74">
                  <c:v>123.11866141732284</c:v>
                </c:pt>
                <c:pt idx="75">
                  <c:v>123.11866141732284</c:v>
                </c:pt>
                <c:pt idx="76">
                  <c:v>123.11866141732284</c:v>
                </c:pt>
                <c:pt idx="77">
                  <c:v>123.11866141732284</c:v>
                </c:pt>
                <c:pt idx="78">
                  <c:v>123.11866141732284</c:v>
                </c:pt>
                <c:pt idx="79">
                  <c:v>123.11866141732284</c:v>
                </c:pt>
                <c:pt idx="80">
                  <c:v>123.11866141732284</c:v>
                </c:pt>
                <c:pt idx="81">
                  <c:v>123.9</c:v>
                </c:pt>
                <c:pt idx="82">
                  <c:v>123.9</c:v>
                </c:pt>
                <c:pt idx="83">
                  <c:v>123.9</c:v>
                </c:pt>
                <c:pt idx="84">
                  <c:v>123.9</c:v>
                </c:pt>
                <c:pt idx="85">
                  <c:v>123.9</c:v>
                </c:pt>
                <c:pt idx="86">
                  <c:v>123.9</c:v>
                </c:pt>
                <c:pt idx="87">
                  <c:v>123.9</c:v>
                </c:pt>
                <c:pt idx="88">
                  <c:v>123.9</c:v>
                </c:pt>
                <c:pt idx="89">
                  <c:v>123.9</c:v>
                </c:pt>
                <c:pt idx="90">
                  <c:v>123.9</c:v>
                </c:pt>
                <c:pt idx="91">
                  <c:v>123.9</c:v>
                </c:pt>
                <c:pt idx="92">
                  <c:v>123.9</c:v>
                </c:pt>
                <c:pt idx="93">
                  <c:v>123.9</c:v>
                </c:pt>
                <c:pt idx="94">
                  <c:v>123.9</c:v>
                </c:pt>
                <c:pt idx="95">
                  <c:v>123.9</c:v>
                </c:pt>
                <c:pt idx="96">
                  <c:v>123.9</c:v>
                </c:pt>
                <c:pt idx="97">
                  <c:v>123.9</c:v>
                </c:pt>
                <c:pt idx="98">
                  <c:v>123.9</c:v>
                </c:pt>
                <c:pt idx="99">
                  <c:v>123.9</c:v>
                </c:pt>
                <c:pt idx="100">
                  <c:v>123.9</c:v>
                </c:pt>
                <c:pt idx="101">
                  <c:v>123.9</c:v>
                </c:pt>
                <c:pt idx="102">
                  <c:v>123.9</c:v>
                </c:pt>
                <c:pt idx="103">
                  <c:v>123.9</c:v>
                </c:pt>
                <c:pt idx="104">
                  <c:v>123.9</c:v>
                </c:pt>
                <c:pt idx="105">
                  <c:v>123.9</c:v>
                </c:pt>
                <c:pt idx="106">
                  <c:v>123.9</c:v>
                </c:pt>
                <c:pt idx="107">
                  <c:v>123.9</c:v>
                </c:pt>
                <c:pt idx="108">
                  <c:v>123.9</c:v>
                </c:pt>
                <c:pt idx="109">
                  <c:v>123.9</c:v>
                </c:pt>
                <c:pt idx="110">
                  <c:v>123.9</c:v>
                </c:pt>
                <c:pt idx="111">
                  <c:v>123.9</c:v>
                </c:pt>
                <c:pt idx="112">
                  <c:v>123.9</c:v>
                </c:pt>
                <c:pt idx="113">
                  <c:v>123.9</c:v>
                </c:pt>
                <c:pt idx="114">
                  <c:v>123.9</c:v>
                </c:pt>
                <c:pt idx="115">
                  <c:v>123.9</c:v>
                </c:pt>
                <c:pt idx="116">
                  <c:v>123.9</c:v>
                </c:pt>
                <c:pt idx="117">
                  <c:v>123.9</c:v>
                </c:pt>
                <c:pt idx="118">
                  <c:v>123.9</c:v>
                </c:pt>
                <c:pt idx="119">
                  <c:v>123.9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Sheet7!$AN$2</c:f>
              <c:strCache>
                <c:ptCount val="1"/>
                <c:pt idx="0">
                  <c:v>SONAR</c:v>
                </c:pt>
              </c:strCache>
            </c:strRef>
          </c:tx>
          <c:marker>
            <c:symbol val="none"/>
          </c:marker>
          <c:cat>
            <c:numRef>
              <c:f>Sheet7!$AC$3:$AC$122</c:f>
              <c:numCache>
                <c:formatCode>General</c:formatCode>
                <c:ptCount val="1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</c:numCache>
            </c:numRef>
          </c:cat>
          <c:val>
            <c:numRef>
              <c:f>Sheet7!$AN$3:$AN$122</c:f>
              <c:numCache>
                <c:formatCode>General</c:formatCode>
                <c:ptCount val="120"/>
                <c:pt idx="0">
                  <c:v>21.52</c:v>
                </c:pt>
                <c:pt idx="1">
                  <c:v>25.163348017621129</c:v>
                </c:pt>
                <c:pt idx="2">
                  <c:v>27.440440528633992</c:v>
                </c:pt>
                <c:pt idx="3">
                  <c:v>27.895859030837002</c:v>
                </c:pt>
                <c:pt idx="4">
                  <c:v>30.628370044052858</c:v>
                </c:pt>
                <c:pt idx="5">
                  <c:v>34.499427312775332</c:v>
                </c:pt>
                <c:pt idx="6">
                  <c:v>36.093392070484583</c:v>
                </c:pt>
                <c:pt idx="7">
                  <c:v>37.004229074889871</c:v>
                </c:pt>
                <c:pt idx="8">
                  <c:v>44.974052863435993</c:v>
                </c:pt>
                <c:pt idx="9">
                  <c:v>59.775154185022032</c:v>
                </c:pt>
                <c:pt idx="10">
                  <c:v>73.893127753303972</c:v>
                </c:pt>
                <c:pt idx="11">
                  <c:v>86.417136563876667</c:v>
                </c:pt>
                <c:pt idx="12">
                  <c:v>95.980925110132162</c:v>
                </c:pt>
                <c:pt idx="13">
                  <c:v>101.67365638766518</c:v>
                </c:pt>
                <c:pt idx="14">
                  <c:v>105.08929515418501</c:v>
                </c:pt>
                <c:pt idx="15">
                  <c:v>107.36638766519822</c:v>
                </c:pt>
                <c:pt idx="16">
                  <c:v>108.50493392070484</c:v>
                </c:pt>
                <c:pt idx="17">
                  <c:v>109.64348017621055</c:v>
                </c:pt>
                <c:pt idx="18">
                  <c:v>110.55431718061675</c:v>
                </c:pt>
                <c:pt idx="19">
                  <c:v>111.92057268722465</c:v>
                </c:pt>
                <c:pt idx="20">
                  <c:v>115.56392070484632</c:v>
                </c:pt>
                <c:pt idx="21">
                  <c:v>118.75185022026433</c:v>
                </c:pt>
                <c:pt idx="22">
                  <c:v>119.43497797356827</c:v>
                </c:pt>
                <c:pt idx="23">
                  <c:v>119.43497797356827</c:v>
                </c:pt>
                <c:pt idx="24">
                  <c:v>119.43497797356827</c:v>
                </c:pt>
                <c:pt idx="25">
                  <c:v>119.43497797356827</c:v>
                </c:pt>
                <c:pt idx="26">
                  <c:v>119.66268722466855</c:v>
                </c:pt>
                <c:pt idx="27">
                  <c:v>119.89039647577091</c:v>
                </c:pt>
                <c:pt idx="28">
                  <c:v>119.89039647577091</c:v>
                </c:pt>
                <c:pt idx="29">
                  <c:v>119.89039647577091</c:v>
                </c:pt>
                <c:pt idx="30">
                  <c:v>119.89039647577091</c:v>
                </c:pt>
                <c:pt idx="31">
                  <c:v>119.89039647577091</c:v>
                </c:pt>
                <c:pt idx="32">
                  <c:v>120.11810572687224</c:v>
                </c:pt>
                <c:pt idx="33">
                  <c:v>120.34581497797356</c:v>
                </c:pt>
                <c:pt idx="34">
                  <c:v>120.34581497797356</c:v>
                </c:pt>
                <c:pt idx="35">
                  <c:v>120.57352422907489</c:v>
                </c:pt>
                <c:pt idx="36">
                  <c:v>120.80123348017834</c:v>
                </c:pt>
                <c:pt idx="37">
                  <c:v>120.80123348017834</c:v>
                </c:pt>
                <c:pt idx="38">
                  <c:v>120.80123348017834</c:v>
                </c:pt>
                <c:pt idx="39">
                  <c:v>120.80123348017834</c:v>
                </c:pt>
                <c:pt idx="40">
                  <c:v>120.80123348017834</c:v>
                </c:pt>
                <c:pt idx="41">
                  <c:v>121.02894273127751</c:v>
                </c:pt>
                <c:pt idx="42">
                  <c:v>121.25665198237922</c:v>
                </c:pt>
                <c:pt idx="43">
                  <c:v>121.25665198237922</c:v>
                </c:pt>
                <c:pt idx="44">
                  <c:v>121.25665198237922</c:v>
                </c:pt>
                <c:pt idx="45">
                  <c:v>121.25665198237922</c:v>
                </c:pt>
                <c:pt idx="46">
                  <c:v>121.25665198237922</c:v>
                </c:pt>
                <c:pt idx="47">
                  <c:v>121.25665198237922</c:v>
                </c:pt>
                <c:pt idx="48">
                  <c:v>121.25665198237922</c:v>
                </c:pt>
                <c:pt idx="49">
                  <c:v>121.25665198237922</c:v>
                </c:pt>
                <c:pt idx="50">
                  <c:v>121.25665198237922</c:v>
                </c:pt>
                <c:pt idx="51">
                  <c:v>121.48436123347985</c:v>
                </c:pt>
                <c:pt idx="52">
                  <c:v>121.71207048458145</c:v>
                </c:pt>
                <c:pt idx="53">
                  <c:v>122.16748898678283</c:v>
                </c:pt>
                <c:pt idx="54">
                  <c:v>122.62290748898585</c:v>
                </c:pt>
                <c:pt idx="55">
                  <c:v>122.8506167400881</c:v>
                </c:pt>
                <c:pt idx="56">
                  <c:v>123.07832599118935</c:v>
                </c:pt>
                <c:pt idx="57">
                  <c:v>123.07832599118935</c:v>
                </c:pt>
                <c:pt idx="58">
                  <c:v>123.07832599118935</c:v>
                </c:pt>
                <c:pt idx="59">
                  <c:v>123.07832599118935</c:v>
                </c:pt>
                <c:pt idx="60">
                  <c:v>123.07832599118935</c:v>
                </c:pt>
                <c:pt idx="61">
                  <c:v>123.07832599118935</c:v>
                </c:pt>
                <c:pt idx="62">
                  <c:v>123.07832599118935</c:v>
                </c:pt>
                <c:pt idx="63">
                  <c:v>123.07832599118935</c:v>
                </c:pt>
                <c:pt idx="64">
                  <c:v>123.07832599118935</c:v>
                </c:pt>
                <c:pt idx="65">
                  <c:v>123.07832599118935</c:v>
                </c:pt>
                <c:pt idx="66">
                  <c:v>123.07832599118935</c:v>
                </c:pt>
                <c:pt idx="67">
                  <c:v>123.07832599118935</c:v>
                </c:pt>
                <c:pt idx="68">
                  <c:v>123.07832599118935</c:v>
                </c:pt>
                <c:pt idx="69">
                  <c:v>123.07832599118935</c:v>
                </c:pt>
                <c:pt idx="70">
                  <c:v>123.07832599118935</c:v>
                </c:pt>
                <c:pt idx="71">
                  <c:v>123.07832599118935</c:v>
                </c:pt>
                <c:pt idx="72">
                  <c:v>123.07832599118935</c:v>
                </c:pt>
                <c:pt idx="73">
                  <c:v>123.07832599118935</c:v>
                </c:pt>
                <c:pt idx="74">
                  <c:v>123.07832599118935</c:v>
                </c:pt>
                <c:pt idx="75">
                  <c:v>123.07832599118935</c:v>
                </c:pt>
                <c:pt idx="76">
                  <c:v>123.30603524229075</c:v>
                </c:pt>
                <c:pt idx="77">
                  <c:v>123.53374449339209</c:v>
                </c:pt>
                <c:pt idx="78">
                  <c:v>123.76145374449339</c:v>
                </c:pt>
                <c:pt idx="79">
                  <c:v>123.98916299559473</c:v>
                </c:pt>
                <c:pt idx="80">
                  <c:v>123.98916299559473</c:v>
                </c:pt>
                <c:pt idx="81">
                  <c:v>124.21687224669535</c:v>
                </c:pt>
                <c:pt idx="82">
                  <c:v>124.44458149779832</c:v>
                </c:pt>
                <c:pt idx="83">
                  <c:v>124.67229074889865</c:v>
                </c:pt>
                <c:pt idx="84">
                  <c:v>124.9</c:v>
                </c:pt>
                <c:pt idx="85">
                  <c:v>124.9</c:v>
                </c:pt>
                <c:pt idx="86">
                  <c:v>124.9</c:v>
                </c:pt>
                <c:pt idx="87">
                  <c:v>124.9</c:v>
                </c:pt>
                <c:pt idx="88">
                  <c:v>124.9</c:v>
                </c:pt>
                <c:pt idx="89">
                  <c:v>124.9</c:v>
                </c:pt>
                <c:pt idx="90">
                  <c:v>124.9</c:v>
                </c:pt>
                <c:pt idx="91">
                  <c:v>124.9</c:v>
                </c:pt>
                <c:pt idx="92">
                  <c:v>124.9</c:v>
                </c:pt>
                <c:pt idx="93">
                  <c:v>124.9</c:v>
                </c:pt>
                <c:pt idx="94">
                  <c:v>124.9</c:v>
                </c:pt>
                <c:pt idx="95">
                  <c:v>124.9</c:v>
                </c:pt>
                <c:pt idx="96">
                  <c:v>124.9</c:v>
                </c:pt>
                <c:pt idx="97">
                  <c:v>124.9</c:v>
                </c:pt>
                <c:pt idx="98">
                  <c:v>124.9</c:v>
                </c:pt>
                <c:pt idx="99">
                  <c:v>124.9</c:v>
                </c:pt>
                <c:pt idx="100">
                  <c:v>124.9</c:v>
                </c:pt>
                <c:pt idx="101">
                  <c:v>124.9</c:v>
                </c:pt>
                <c:pt idx="102">
                  <c:v>124.9</c:v>
                </c:pt>
                <c:pt idx="103">
                  <c:v>124.9</c:v>
                </c:pt>
                <c:pt idx="104">
                  <c:v>124.9</c:v>
                </c:pt>
                <c:pt idx="105">
                  <c:v>124.9</c:v>
                </c:pt>
                <c:pt idx="106">
                  <c:v>124.9</c:v>
                </c:pt>
                <c:pt idx="107">
                  <c:v>124.9</c:v>
                </c:pt>
                <c:pt idx="108">
                  <c:v>124.9</c:v>
                </c:pt>
                <c:pt idx="109">
                  <c:v>124.9</c:v>
                </c:pt>
                <c:pt idx="110">
                  <c:v>124.9</c:v>
                </c:pt>
                <c:pt idx="111">
                  <c:v>124.9</c:v>
                </c:pt>
                <c:pt idx="112">
                  <c:v>124.9</c:v>
                </c:pt>
                <c:pt idx="113">
                  <c:v>124.9</c:v>
                </c:pt>
                <c:pt idx="114">
                  <c:v>124.9</c:v>
                </c:pt>
                <c:pt idx="115">
                  <c:v>124.9</c:v>
                </c:pt>
                <c:pt idx="116">
                  <c:v>124.9</c:v>
                </c:pt>
                <c:pt idx="117">
                  <c:v>124.9</c:v>
                </c:pt>
                <c:pt idx="118">
                  <c:v>124.9</c:v>
                </c:pt>
                <c:pt idx="119">
                  <c:v>124.9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Sheet7!$AO$2</c:f>
              <c:strCache>
                <c:ptCount val="1"/>
                <c:pt idx="0">
                  <c:v>MUSK</c:v>
                </c:pt>
              </c:strCache>
            </c:strRef>
          </c:tx>
          <c:marker>
            <c:symbol val="none"/>
          </c:marker>
          <c:cat>
            <c:numRef>
              <c:f>Sheet7!$AC$3:$AC$122</c:f>
              <c:numCache>
                <c:formatCode>General</c:formatCode>
                <c:ptCount val="1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</c:numCache>
            </c:numRef>
          </c:cat>
          <c:val>
            <c:numRef>
              <c:f>Sheet7!$AO$3:$AO$122</c:f>
              <c:numCache>
                <c:formatCode>General</c:formatCode>
                <c:ptCount val="120"/>
                <c:pt idx="0">
                  <c:v>70.25</c:v>
                </c:pt>
                <c:pt idx="1">
                  <c:v>85.744273127753303</c:v>
                </c:pt>
                <c:pt idx="2">
                  <c:v>95.428193832597501</c:v>
                </c:pt>
                <c:pt idx="3">
                  <c:v>97.364977973568259</c:v>
                </c:pt>
                <c:pt idx="4">
                  <c:v>108.98568281938275</c:v>
                </c:pt>
                <c:pt idx="5">
                  <c:v>125.44834801761925</c:v>
                </c:pt>
                <c:pt idx="6">
                  <c:v>132.22709251101321</c:v>
                </c:pt>
                <c:pt idx="7">
                  <c:v>136.10066079294782</c:v>
                </c:pt>
                <c:pt idx="8">
                  <c:v>169.9943832599119</c:v>
                </c:pt>
                <c:pt idx="9">
                  <c:v>232.93986784140967</c:v>
                </c:pt>
                <c:pt idx="10">
                  <c:v>292.98017621145323</c:v>
                </c:pt>
                <c:pt idx="11">
                  <c:v>346.24174008810564</c:v>
                </c:pt>
                <c:pt idx="12">
                  <c:v>386.91420704845814</c:v>
                </c:pt>
                <c:pt idx="13">
                  <c:v>411.12400881057266</c:v>
                </c:pt>
                <c:pt idx="14">
                  <c:v>425.64988986784982</c:v>
                </c:pt>
                <c:pt idx="15">
                  <c:v>435.3338105726811</c:v>
                </c:pt>
                <c:pt idx="16">
                  <c:v>440.1757709251101</c:v>
                </c:pt>
                <c:pt idx="17">
                  <c:v>445.01773127753199</c:v>
                </c:pt>
                <c:pt idx="18">
                  <c:v>448.89129955947129</c:v>
                </c:pt>
                <c:pt idx="19">
                  <c:v>454.70165198237669</c:v>
                </c:pt>
                <c:pt idx="20">
                  <c:v>470.19592511013212</c:v>
                </c:pt>
                <c:pt idx="21">
                  <c:v>483.75341409691634</c:v>
                </c:pt>
                <c:pt idx="22">
                  <c:v>486.65859030837004</c:v>
                </c:pt>
                <c:pt idx="23">
                  <c:v>486.65859030837004</c:v>
                </c:pt>
                <c:pt idx="24">
                  <c:v>486.65859030837004</c:v>
                </c:pt>
                <c:pt idx="25">
                  <c:v>486.65859030837004</c:v>
                </c:pt>
                <c:pt idx="26">
                  <c:v>487.62698237885462</c:v>
                </c:pt>
                <c:pt idx="27">
                  <c:v>488.59537444933869</c:v>
                </c:pt>
                <c:pt idx="28">
                  <c:v>488.59537444933869</c:v>
                </c:pt>
                <c:pt idx="29">
                  <c:v>488.59537444933869</c:v>
                </c:pt>
                <c:pt idx="30">
                  <c:v>488.59537444933869</c:v>
                </c:pt>
                <c:pt idx="31">
                  <c:v>488.59537444933869</c:v>
                </c:pt>
                <c:pt idx="32">
                  <c:v>489.56376651982401</c:v>
                </c:pt>
                <c:pt idx="33">
                  <c:v>490.53215859030826</c:v>
                </c:pt>
                <c:pt idx="34">
                  <c:v>490.53215859030826</c:v>
                </c:pt>
                <c:pt idx="35">
                  <c:v>491.50055066079295</c:v>
                </c:pt>
                <c:pt idx="36">
                  <c:v>492.46894273127663</c:v>
                </c:pt>
                <c:pt idx="37">
                  <c:v>492.46894273127663</c:v>
                </c:pt>
                <c:pt idx="38">
                  <c:v>492.46894273127663</c:v>
                </c:pt>
                <c:pt idx="39">
                  <c:v>492.46894273127663</c:v>
                </c:pt>
                <c:pt idx="40">
                  <c:v>492.46894273127663</c:v>
                </c:pt>
                <c:pt idx="41">
                  <c:v>493.43733480176195</c:v>
                </c:pt>
                <c:pt idx="42">
                  <c:v>494.40572687224665</c:v>
                </c:pt>
                <c:pt idx="43">
                  <c:v>494.40572687224665</c:v>
                </c:pt>
                <c:pt idx="44">
                  <c:v>494.40572687224665</c:v>
                </c:pt>
                <c:pt idx="45">
                  <c:v>494.40572687224665</c:v>
                </c:pt>
                <c:pt idx="46">
                  <c:v>494.40572687224665</c:v>
                </c:pt>
                <c:pt idx="47">
                  <c:v>494.40572687224665</c:v>
                </c:pt>
                <c:pt idx="48">
                  <c:v>494.40572687224665</c:v>
                </c:pt>
                <c:pt idx="49">
                  <c:v>494.40572687224665</c:v>
                </c:pt>
                <c:pt idx="50">
                  <c:v>494.40572687224665</c:v>
                </c:pt>
                <c:pt idx="51">
                  <c:v>495.37411894273123</c:v>
                </c:pt>
                <c:pt idx="52">
                  <c:v>496.34251101321581</c:v>
                </c:pt>
                <c:pt idx="53">
                  <c:v>498.27929515418469</c:v>
                </c:pt>
                <c:pt idx="54">
                  <c:v>500.21607929515369</c:v>
                </c:pt>
                <c:pt idx="55">
                  <c:v>501.18447136563901</c:v>
                </c:pt>
                <c:pt idx="56">
                  <c:v>502.15286343612945</c:v>
                </c:pt>
                <c:pt idx="57">
                  <c:v>502.15286343612945</c:v>
                </c:pt>
                <c:pt idx="58">
                  <c:v>502.15286343612945</c:v>
                </c:pt>
                <c:pt idx="59">
                  <c:v>502.15286343612945</c:v>
                </c:pt>
                <c:pt idx="60">
                  <c:v>502.15286343612945</c:v>
                </c:pt>
                <c:pt idx="61">
                  <c:v>502.15286343612945</c:v>
                </c:pt>
                <c:pt idx="62">
                  <c:v>502.15286343612945</c:v>
                </c:pt>
                <c:pt idx="63">
                  <c:v>502.15286343612945</c:v>
                </c:pt>
                <c:pt idx="64">
                  <c:v>502.15286343612945</c:v>
                </c:pt>
                <c:pt idx="65">
                  <c:v>502.15286343612945</c:v>
                </c:pt>
                <c:pt idx="66">
                  <c:v>502.15286343612945</c:v>
                </c:pt>
                <c:pt idx="67">
                  <c:v>502.15286343612945</c:v>
                </c:pt>
                <c:pt idx="68">
                  <c:v>502.15286343612945</c:v>
                </c:pt>
                <c:pt idx="69">
                  <c:v>502.15286343612945</c:v>
                </c:pt>
                <c:pt idx="70">
                  <c:v>502.15286343612945</c:v>
                </c:pt>
                <c:pt idx="71">
                  <c:v>502.15286343612945</c:v>
                </c:pt>
                <c:pt idx="72">
                  <c:v>502.15286343612945</c:v>
                </c:pt>
                <c:pt idx="73">
                  <c:v>502.15286343612945</c:v>
                </c:pt>
                <c:pt idx="74">
                  <c:v>502.15286343612945</c:v>
                </c:pt>
                <c:pt idx="75">
                  <c:v>502.15286343612945</c:v>
                </c:pt>
                <c:pt idx="76">
                  <c:v>503.12125550660699</c:v>
                </c:pt>
                <c:pt idx="77">
                  <c:v>504.08964757709225</c:v>
                </c:pt>
                <c:pt idx="78">
                  <c:v>505.05803964757018</c:v>
                </c:pt>
                <c:pt idx="79">
                  <c:v>506.02643171806164</c:v>
                </c:pt>
                <c:pt idx="80">
                  <c:v>506.02643171806164</c:v>
                </c:pt>
                <c:pt idx="81">
                  <c:v>506.99482378854628</c:v>
                </c:pt>
                <c:pt idx="82">
                  <c:v>507.96321585903064</c:v>
                </c:pt>
                <c:pt idx="83">
                  <c:v>508.93160792951369</c:v>
                </c:pt>
                <c:pt idx="84">
                  <c:v>509.9</c:v>
                </c:pt>
                <c:pt idx="85">
                  <c:v>509.9</c:v>
                </c:pt>
                <c:pt idx="86">
                  <c:v>509.9</c:v>
                </c:pt>
                <c:pt idx="87">
                  <c:v>509.9</c:v>
                </c:pt>
                <c:pt idx="88">
                  <c:v>509.9</c:v>
                </c:pt>
                <c:pt idx="89">
                  <c:v>509.9</c:v>
                </c:pt>
                <c:pt idx="90">
                  <c:v>509.9</c:v>
                </c:pt>
                <c:pt idx="91">
                  <c:v>509.9</c:v>
                </c:pt>
                <c:pt idx="92">
                  <c:v>509.9</c:v>
                </c:pt>
                <c:pt idx="93">
                  <c:v>509.9</c:v>
                </c:pt>
                <c:pt idx="94">
                  <c:v>509.9</c:v>
                </c:pt>
                <c:pt idx="95">
                  <c:v>509.9</c:v>
                </c:pt>
                <c:pt idx="96">
                  <c:v>509.9</c:v>
                </c:pt>
                <c:pt idx="97">
                  <c:v>509.9</c:v>
                </c:pt>
                <c:pt idx="98">
                  <c:v>509.9</c:v>
                </c:pt>
                <c:pt idx="99">
                  <c:v>509.9</c:v>
                </c:pt>
                <c:pt idx="100">
                  <c:v>509.9</c:v>
                </c:pt>
                <c:pt idx="101">
                  <c:v>509.9</c:v>
                </c:pt>
                <c:pt idx="102">
                  <c:v>509.9</c:v>
                </c:pt>
                <c:pt idx="103">
                  <c:v>509.9</c:v>
                </c:pt>
                <c:pt idx="104">
                  <c:v>509.9</c:v>
                </c:pt>
                <c:pt idx="105">
                  <c:v>509.9</c:v>
                </c:pt>
                <c:pt idx="106">
                  <c:v>509.9</c:v>
                </c:pt>
                <c:pt idx="107">
                  <c:v>509.9</c:v>
                </c:pt>
                <c:pt idx="108">
                  <c:v>509.9</c:v>
                </c:pt>
                <c:pt idx="109">
                  <c:v>509.9</c:v>
                </c:pt>
                <c:pt idx="110">
                  <c:v>509.9</c:v>
                </c:pt>
                <c:pt idx="111">
                  <c:v>509.9</c:v>
                </c:pt>
                <c:pt idx="112">
                  <c:v>509.9</c:v>
                </c:pt>
                <c:pt idx="113">
                  <c:v>509.9</c:v>
                </c:pt>
                <c:pt idx="114">
                  <c:v>509.9</c:v>
                </c:pt>
                <c:pt idx="115">
                  <c:v>509.9</c:v>
                </c:pt>
                <c:pt idx="116">
                  <c:v>509.9</c:v>
                </c:pt>
                <c:pt idx="117">
                  <c:v>509.9</c:v>
                </c:pt>
                <c:pt idx="118">
                  <c:v>509.9</c:v>
                </c:pt>
                <c:pt idx="119">
                  <c:v>509.9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0210176"/>
        <c:axId val="230298368"/>
      </c:lineChart>
      <c:catAx>
        <c:axId val="2302101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Generations</a:t>
                </a:r>
              </a:p>
            </c:rich>
          </c:tx>
          <c:layout>
            <c:manualLayout>
              <c:xMode val="edge"/>
              <c:yMode val="edge"/>
              <c:x val="0.40129286964129485"/>
              <c:y val="0.92960629921259863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230298368"/>
        <c:crosses val="autoZero"/>
        <c:auto val="1"/>
        <c:lblAlgn val="ctr"/>
        <c:lblOffset val="100"/>
        <c:noMultiLvlLbl val="0"/>
      </c:catAx>
      <c:valAx>
        <c:axId val="230298368"/>
        <c:scaling>
          <c:logBase val="10"/>
          <c:orientation val="minMax"/>
          <c:min val="1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Average Size</a:t>
                </a:r>
              </a:p>
            </c:rich>
          </c:tx>
          <c:layout>
            <c:manualLayout>
              <c:xMode val="edge"/>
              <c:yMode val="edge"/>
              <c:x val="5.5555555555555558E-3"/>
              <c:y val="0.2589621609798806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30210176"/>
        <c:crosses val="autoZero"/>
        <c:crossBetween val="between"/>
      </c:valAx>
      <c:spPr>
        <a:ln>
          <a:solidFill>
            <a:srgbClr val="4F81BD"/>
          </a:solidFill>
        </a:ln>
      </c:spPr>
    </c:plotArea>
    <c:legend>
      <c:legendPos val="r"/>
      <c:layout>
        <c:manualLayout>
          <c:xMode val="edge"/>
          <c:yMode val="edge"/>
          <c:x val="0.83643044619422569"/>
          <c:y val="8.1414041994750663E-2"/>
          <c:w val="0.16356955380577429"/>
          <c:h val="0.83717191601050489"/>
        </c:manualLayout>
      </c:layout>
      <c:overlay val="0"/>
    </c:legend>
    <c:plotVisOnly val="1"/>
    <c:dispBlanksAs val="gap"/>
    <c:showDLblsOverMax val="0"/>
  </c:chart>
  <c:spPr>
    <a:ln w="25400">
      <a:solidFill>
        <a:schemeClr val="tx1"/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585739282589744E-2"/>
          <c:y val="5.7825623359580434E-2"/>
          <c:w val="0.88227537182852145"/>
          <c:h val="0.77193528543308076"/>
        </c:manualLayout>
      </c:layout>
      <c:lineChart>
        <c:grouping val="standard"/>
        <c:varyColors val="0"/>
        <c:ser>
          <c:idx val="0"/>
          <c:order val="0"/>
          <c:tx>
            <c:strRef>
              <c:f>Sheet1!$D$4</c:f>
              <c:strCache>
                <c:ptCount val="1"/>
                <c:pt idx="0">
                  <c:v>GP</c:v>
                </c:pt>
              </c:strCache>
            </c:strRef>
          </c:tx>
          <c:spPr>
            <a:ln w="50800">
              <a:solidFill>
                <a:schemeClr val="bg2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Sheet1!$C$5:$C$16</c:f>
              <c:numCache>
                <c:formatCode>General</c:formatCode>
                <c:ptCount val="12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</c:numCache>
            </c:numRef>
          </c:cat>
          <c:val>
            <c:numRef>
              <c:f>Sheet1!$D$5:$D$16</c:f>
              <c:numCache>
                <c:formatCode>General</c:formatCode>
                <c:ptCount val="12"/>
                <c:pt idx="0">
                  <c:v>95.63</c:v>
                </c:pt>
                <c:pt idx="1">
                  <c:v>96.07</c:v>
                </c:pt>
                <c:pt idx="2">
                  <c:v>96.11</c:v>
                </c:pt>
                <c:pt idx="3">
                  <c:v>96.22</c:v>
                </c:pt>
                <c:pt idx="4">
                  <c:v>96.26</c:v>
                </c:pt>
                <c:pt idx="5">
                  <c:v>96.26</c:v>
                </c:pt>
                <c:pt idx="6">
                  <c:v>96.3</c:v>
                </c:pt>
                <c:pt idx="7">
                  <c:v>96.3</c:v>
                </c:pt>
                <c:pt idx="8">
                  <c:v>96.48</c:v>
                </c:pt>
                <c:pt idx="9">
                  <c:v>96.52</c:v>
                </c:pt>
                <c:pt idx="10">
                  <c:v>96.56</c:v>
                </c:pt>
                <c:pt idx="11">
                  <c:v>96.56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Sheet1!$E$4</c:f>
              <c:strCache>
                <c:ptCount val="1"/>
                <c:pt idx="0">
                  <c:v>GPSO</c:v>
                </c:pt>
              </c:strCache>
            </c:strRef>
          </c:tx>
          <c:spPr>
            <a:ln w="50800">
              <a:solidFill>
                <a:schemeClr val="accent5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Sheet1!$C$5:$C$16</c:f>
              <c:numCache>
                <c:formatCode>General</c:formatCode>
                <c:ptCount val="12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</c:numCache>
            </c:numRef>
          </c:cat>
          <c:val>
            <c:numRef>
              <c:f>Sheet1!$E$5:$E$16</c:f>
              <c:numCache>
                <c:formatCode>General</c:formatCode>
                <c:ptCount val="12"/>
                <c:pt idx="0">
                  <c:v>97.179999999999978</c:v>
                </c:pt>
                <c:pt idx="1">
                  <c:v>97.25</c:v>
                </c:pt>
                <c:pt idx="2">
                  <c:v>97.45</c:v>
                </c:pt>
                <c:pt idx="3">
                  <c:v>97.61999999999999</c:v>
                </c:pt>
                <c:pt idx="4">
                  <c:v>97.64</c:v>
                </c:pt>
                <c:pt idx="5">
                  <c:v>98.04</c:v>
                </c:pt>
                <c:pt idx="6">
                  <c:v>98.09</c:v>
                </c:pt>
                <c:pt idx="7">
                  <c:v>98.14</c:v>
                </c:pt>
                <c:pt idx="8">
                  <c:v>98.27</c:v>
                </c:pt>
                <c:pt idx="9">
                  <c:v>98.43</c:v>
                </c:pt>
                <c:pt idx="10">
                  <c:v>98.73</c:v>
                </c:pt>
                <c:pt idx="11">
                  <c:v>99.09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2441728"/>
        <c:axId val="232452096"/>
      </c:lineChart>
      <c:catAx>
        <c:axId val="2324417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Generations</a:t>
                </a:r>
              </a:p>
            </c:rich>
          </c:tx>
          <c:layout>
            <c:manualLayout>
              <c:xMode val="edge"/>
              <c:yMode val="edge"/>
              <c:x val="0.40285542432195981"/>
              <c:y val="0.9208070866141822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GB"/>
            </a:pPr>
            <a:endParaRPr lang="da-DK"/>
          </a:p>
        </c:txPr>
        <c:crossAx val="232452096"/>
        <c:crosses val="autoZero"/>
        <c:auto val="1"/>
        <c:lblAlgn val="ctr"/>
        <c:lblOffset val="100"/>
        <c:noMultiLvlLbl val="0"/>
      </c:catAx>
      <c:valAx>
        <c:axId val="23245209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en-GB" sz="1600"/>
                </a:pPr>
                <a:r>
                  <a:rPr lang="en-US" sz="1600"/>
                  <a:t>Accuracy</a:t>
                </a:r>
              </a:p>
            </c:rich>
          </c:tx>
          <c:layout>
            <c:manualLayout>
              <c:xMode val="edge"/>
              <c:yMode val="edge"/>
              <c:x val="5.5555555555555558E-3"/>
              <c:y val="0.2713845144356980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GB"/>
            </a:pPr>
            <a:endParaRPr lang="da-DK"/>
          </a:p>
        </c:txPr>
        <c:crossAx val="232441728"/>
        <c:crosses val="autoZero"/>
        <c:crossBetween val="between"/>
      </c:valAx>
      <c:spPr>
        <a:noFill/>
        <a:ln>
          <a:solidFill>
            <a:schemeClr val="accent1">
              <a:lumMod val="60000"/>
              <a:lumOff val="4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86937967823466533"/>
          <c:y val="0.54123482796161737"/>
          <c:w val="9.6978346456693079E-2"/>
          <c:h val="0.15235081145403451"/>
        </c:manualLayout>
      </c:layout>
      <c:overlay val="0"/>
      <c:txPr>
        <a:bodyPr/>
        <a:lstStyle/>
        <a:p>
          <a:pPr>
            <a:defRPr lang="en-GB" sz="1400"/>
          </a:pPr>
          <a:endParaRPr lang="da-DK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da-DK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335860795178386E-2"/>
          <c:y val="4.8828214801124134E-2"/>
          <c:w val="0.90114872285769632"/>
          <c:h val="0.773322021459805"/>
        </c:manualLayout>
      </c:layout>
      <c:lineChart>
        <c:grouping val="standard"/>
        <c:varyColors val="0"/>
        <c:ser>
          <c:idx val="0"/>
          <c:order val="0"/>
          <c:tx>
            <c:strRef>
              <c:f>Sheet4!$AC$2</c:f>
              <c:strCache>
                <c:ptCount val="1"/>
                <c:pt idx="0">
                  <c:v>AUS</c:v>
                </c:pt>
              </c:strCache>
            </c:strRef>
          </c:tx>
          <c:cat>
            <c:numRef>
              <c:f>Sheet4!$AB$3:$AB$27</c:f>
              <c:numCache>
                <c:formatCode>General</c:formatCode>
                <c:ptCount val="2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  <c:pt idx="15">
                  <c:v>160</c:v>
                </c:pt>
                <c:pt idx="16">
                  <c:v>170</c:v>
                </c:pt>
                <c:pt idx="17">
                  <c:v>180</c:v>
                </c:pt>
                <c:pt idx="18">
                  <c:v>190</c:v>
                </c:pt>
                <c:pt idx="19">
                  <c:v>200</c:v>
                </c:pt>
                <c:pt idx="20">
                  <c:v>210</c:v>
                </c:pt>
                <c:pt idx="21">
                  <c:v>220</c:v>
                </c:pt>
                <c:pt idx="22">
                  <c:v>230</c:v>
                </c:pt>
                <c:pt idx="23">
                  <c:v>240</c:v>
                </c:pt>
                <c:pt idx="24">
                  <c:v>250</c:v>
                </c:pt>
              </c:numCache>
            </c:numRef>
          </c:cat>
          <c:val>
            <c:numRef>
              <c:f>Sheet4!$AC$3:$AC$27</c:f>
              <c:numCache>
                <c:formatCode>General</c:formatCode>
                <c:ptCount val="25"/>
                <c:pt idx="0">
                  <c:v>80.974264705883257</c:v>
                </c:pt>
                <c:pt idx="1">
                  <c:v>81.433823529411796</c:v>
                </c:pt>
                <c:pt idx="2">
                  <c:v>82.352941176468605</c:v>
                </c:pt>
                <c:pt idx="3">
                  <c:v>83.272058823527672</c:v>
                </c:pt>
                <c:pt idx="4">
                  <c:v>83.731617647058826</c:v>
                </c:pt>
                <c:pt idx="5">
                  <c:v>83.823529411764682</c:v>
                </c:pt>
                <c:pt idx="6">
                  <c:v>83.915441176469187</c:v>
                </c:pt>
                <c:pt idx="7">
                  <c:v>84.283088235294088</c:v>
                </c:pt>
                <c:pt idx="8">
                  <c:v>84.83455882352817</c:v>
                </c:pt>
                <c:pt idx="9">
                  <c:v>85.202205882352928</c:v>
                </c:pt>
                <c:pt idx="10">
                  <c:v>85.386029411764653</c:v>
                </c:pt>
                <c:pt idx="11">
                  <c:v>85.753676470588189</c:v>
                </c:pt>
                <c:pt idx="12">
                  <c:v>86.386084284460011</c:v>
                </c:pt>
                <c:pt idx="13">
                  <c:v>87.077480245829648</c:v>
                </c:pt>
                <c:pt idx="14">
                  <c:v>87.665989903422798</c:v>
                </c:pt>
                <c:pt idx="15">
                  <c:v>88.309372256363659</c:v>
                </c:pt>
                <c:pt idx="16">
                  <c:v>89.651009657594358</c:v>
                </c:pt>
                <c:pt idx="17">
                  <c:v>91.257407813870728</c:v>
                </c:pt>
                <c:pt idx="18">
                  <c:v>91.911764705883243</c:v>
                </c:pt>
                <c:pt idx="19">
                  <c:v>91.911764705883243</c:v>
                </c:pt>
                <c:pt idx="20">
                  <c:v>92.371323529411768</c:v>
                </c:pt>
                <c:pt idx="21">
                  <c:v>93.32044117646862</c:v>
                </c:pt>
                <c:pt idx="22">
                  <c:v>93.84</c:v>
                </c:pt>
                <c:pt idx="23">
                  <c:v>93.86999999999999</c:v>
                </c:pt>
                <c:pt idx="24">
                  <c:v>93.86999999999999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Sheet4!$AD$2</c:f>
              <c:strCache>
                <c:ptCount val="1"/>
                <c:pt idx="0">
                  <c:v>HEP</c:v>
                </c:pt>
              </c:strCache>
            </c:strRef>
          </c:tx>
          <c:cat>
            <c:numRef>
              <c:f>Sheet4!$AB$3:$AB$27</c:f>
              <c:numCache>
                <c:formatCode>General</c:formatCode>
                <c:ptCount val="2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  <c:pt idx="15">
                  <c:v>160</c:v>
                </c:pt>
                <c:pt idx="16">
                  <c:v>170</c:v>
                </c:pt>
                <c:pt idx="17">
                  <c:v>180</c:v>
                </c:pt>
                <c:pt idx="18">
                  <c:v>190</c:v>
                </c:pt>
                <c:pt idx="19">
                  <c:v>200</c:v>
                </c:pt>
                <c:pt idx="20">
                  <c:v>210</c:v>
                </c:pt>
                <c:pt idx="21">
                  <c:v>220</c:v>
                </c:pt>
                <c:pt idx="22">
                  <c:v>230</c:v>
                </c:pt>
                <c:pt idx="23">
                  <c:v>240</c:v>
                </c:pt>
                <c:pt idx="24">
                  <c:v>250</c:v>
                </c:pt>
              </c:numCache>
            </c:numRef>
          </c:cat>
          <c:val>
            <c:numRef>
              <c:f>Sheet4!$AD$3:$AD$27</c:f>
              <c:numCache>
                <c:formatCode>General</c:formatCode>
                <c:ptCount val="25"/>
                <c:pt idx="0">
                  <c:v>55.357142857142108</c:v>
                </c:pt>
                <c:pt idx="1">
                  <c:v>57.291666666665975</c:v>
                </c:pt>
                <c:pt idx="2">
                  <c:v>60.41666666666579</c:v>
                </c:pt>
                <c:pt idx="3">
                  <c:v>65.178571428570109</c:v>
                </c:pt>
                <c:pt idx="4">
                  <c:v>69.345238095238102</c:v>
                </c:pt>
                <c:pt idx="5">
                  <c:v>71.130952380952351</c:v>
                </c:pt>
                <c:pt idx="6">
                  <c:v>72.321428571428058</c:v>
                </c:pt>
                <c:pt idx="7">
                  <c:v>75.892857142855675</c:v>
                </c:pt>
                <c:pt idx="8">
                  <c:v>81.25</c:v>
                </c:pt>
                <c:pt idx="9">
                  <c:v>84.821428571428058</c:v>
                </c:pt>
                <c:pt idx="10">
                  <c:v>85.714285714285694</c:v>
                </c:pt>
                <c:pt idx="11">
                  <c:v>85.714285714285694</c:v>
                </c:pt>
                <c:pt idx="12">
                  <c:v>86.607142857142819</c:v>
                </c:pt>
                <c:pt idx="13">
                  <c:v>90.178571428570109</c:v>
                </c:pt>
                <c:pt idx="14">
                  <c:v>95.535714285714292</c:v>
                </c:pt>
                <c:pt idx="15">
                  <c:v>99.107142857142819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Sheet4!$AE$2</c:f>
              <c:strCache>
                <c:ptCount val="1"/>
                <c:pt idx="0">
                  <c:v>HRT</c:v>
                </c:pt>
              </c:strCache>
            </c:strRef>
          </c:tx>
          <c:cat>
            <c:numRef>
              <c:f>Sheet4!$AB$3:$AB$27</c:f>
              <c:numCache>
                <c:formatCode>General</c:formatCode>
                <c:ptCount val="2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  <c:pt idx="15">
                  <c:v>160</c:v>
                </c:pt>
                <c:pt idx="16">
                  <c:v>170</c:v>
                </c:pt>
                <c:pt idx="17">
                  <c:v>180</c:v>
                </c:pt>
                <c:pt idx="18">
                  <c:v>190</c:v>
                </c:pt>
                <c:pt idx="19">
                  <c:v>200</c:v>
                </c:pt>
                <c:pt idx="20">
                  <c:v>210</c:v>
                </c:pt>
                <c:pt idx="21">
                  <c:v>220</c:v>
                </c:pt>
                <c:pt idx="22">
                  <c:v>230</c:v>
                </c:pt>
                <c:pt idx="23">
                  <c:v>240</c:v>
                </c:pt>
                <c:pt idx="24">
                  <c:v>250</c:v>
                </c:pt>
              </c:numCache>
            </c:numRef>
          </c:cat>
          <c:val>
            <c:numRef>
              <c:f>Sheet4!$AE$3:$AE$27</c:f>
              <c:numCache>
                <c:formatCode>General</c:formatCode>
                <c:ptCount val="25"/>
                <c:pt idx="0">
                  <c:v>68.096153846153811</c:v>
                </c:pt>
                <c:pt idx="1">
                  <c:v>69.836538461538453</c:v>
                </c:pt>
                <c:pt idx="2">
                  <c:v>71.47115384615384</c:v>
                </c:pt>
                <c:pt idx="3">
                  <c:v>72.567307692307722</c:v>
                </c:pt>
                <c:pt idx="4">
                  <c:v>73.250000000000014</c:v>
                </c:pt>
                <c:pt idx="5">
                  <c:v>74.278846153844782</c:v>
                </c:pt>
                <c:pt idx="6">
                  <c:v>75.72115384615384</c:v>
                </c:pt>
                <c:pt idx="7">
                  <c:v>76.682692307690687</c:v>
                </c:pt>
                <c:pt idx="8">
                  <c:v>76.923076923076849</c:v>
                </c:pt>
                <c:pt idx="9">
                  <c:v>77.163461538460254</c:v>
                </c:pt>
                <c:pt idx="10">
                  <c:v>78.124999999999986</c:v>
                </c:pt>
                <c:pt idx="11">
                  <c:v>79.567307692307722</c:v>
                </c:pt>
                <c:pt idx="12">
                  <c:v>80.528846153844853</c:v>
                </c:pt>
                <c:pt idx="13">
                  <c:v>81.009615384615827</c:v>
                </c:pt>
                <c:pt idx="14">
                  <c:v>81.971153846153868</c:v>
                </c:pt>
                <c:pt idx="15">
                  <c:v>83.173076923075698</c:v>
                </c:pt>
                <c:pt idx="16">
                  <c:v>83.894230769231427</c:v>
                </c:pt>
                <c:pt idx="17">
                  <c:v>84.374999999999986</c:v>
                </c:pt>
                <c:pt idx="18">
                  <c:v>84.615384615384258</c:v>
                </c:pt>
                <c:pt idx="19">
                  <c:v>85.09615384615384</c:v>
                </c:pt>
                <c:pt idx="20">
                  <c:v>86.057692307692278</c:v>
                </c:pt>
                <c:pt idx="21">
                  <c:v>87.5</c:v>
                </c:pt>
                <c:pt idx="22">
                  <c:v>89.423076923076849</c:v>
                </c:pt>
                <c:pt idx="23">
                  <c:v>90.384615384615827</c:v>
                </c:pt>
                <c:pt idx="24">
                  <c:v>90.384615384615827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Sheet4!$AF$2</c:f>
              <c:strCache>
                <c:ptCount val="1"/>
                <c:pt idx="0">
                  <c:v>CRD</c:v>
                </c:pt>
              </c:strCache>
            </c:strRef>
          </c:tx>
          <c:cat>
            <c:numRef>
              <c:f>Sheet4!$AB$3:$AB$27</c:f>
              <c:numCache>
                <c:formatCode>General</c:formatCode>
                <c:ptCount val="2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  <c:pt idx="15">
                  <c:v>160</c:v>
                </c:pt>
                <c:pt idx="16">
                  <c:v>170</c:v>
                </c:pt>
                <c:pt idx="17">
                  <c:v>180</c:v>
                </c:pt>
                <c:pt idx="18">
                  <c:v>190</c:v>
                </c:pt>
                <c:pt idx="19">
                  <c:v>200</c:v>
                </c:pt>
                <c:pt idx="20">
                  <c:v>210</c:v>
                </c:pt>
                <c:pt idx="21">
                  <c:v>220</c:v>
                </c:pt>
                <c:pt idx="22">
                  <c:v>230</c:v>
                </c:pt>
                <c:pt idx="23">
                  <c:v>240</c:v>
                </c:pt>
                <c:pt idx="24">
                  <c:v>250</c:v>
                </c:pt>
              </c:numCache>
            </c:numRef>
          </c:cat>
          <c:val>
            <c:numRef>
              <c:f>Sheet4!$AF$3:$AF$27</c:f>
              <c:numCache>
                <c:formatCode>General</c:formatCode>
                <c:ptCount val="25"/>
                <c:pt idx="0">
                  <c:v>80.871212121212125</c:v>
                </c:pt>
                <c:pt idx="1">
                  <c:v>82.386363636363612</c:v>
                </c:pt>
                <c:pt idx="2">
                  <c:v>83.617424242424178</c:v>
                </c:pt>
                <c:pt idx="3">
                  <c:v>84.374999999999957</c:v>
                </c:pt>
                <c:pt idx="4">
                  <c:v>84.753787878786355</c:v>
                </c:pt>
                <c:pt idx="5">
                  <c:v>84.943181818181458</c:v>
                </c:pt>
                <c:pt idx="6">
                  <c:v>85.321969696969674</c:v>
                </c:pt>
                <c:pt idx="7">
                  <c:v>85.890151515151459</c:v>
                </c:pt>
                <c:pt idx="8">
                  <c:v>86.363636363636388</c:v>
                </c:pt>
                <c:pt idx="9">
                  <c:v>86.837121212121218</c:v>
                </c:pt>
                <c:pt idx="10">
                  <c:v>87.40530303030306</c:v>
                </c:pt>
                <c:pt idx="11">
                  <c:v>87.784090909090935</c:v>
                </c:pt>
                <c:pt idx="12">
                  <c:v>87.878787878785687</c:v>
                </c:pt>
                <c:pt idx="13">
                  <c:v>87.973484848483565</c:v>
                </c:pt>
                <c:pt idx="14">
                  <c:v>88.352272727272748</c:v>
                </c:pt>
                <c:pt idx="15">
                  <c:v>89.006410256410248</c:v>
                </c:pt>
                <c:pt idx="16">
                  <c:v>89.825174825174358</c:v>
                </c:pt>
                <c:pt idx="17">
                  <c:v>90.820221445221463</c:v>
                </c:pt>
                <c:pt idx="18">
                  <c:v>91.644813519813567</c:v>
                </c:pt>
                <c:pt idx="19">
                  <c:v>91.923076923076849</c:v>
                </c:pt>
                <c:pt idx="20">
                  <c:v>91.923076923076849</c:v>
                </c:pt>
                <c:pt idx="21">
                  <c:v>91.923076923076849</c:v>
                </c:pt>
                <c:pt idx="22">
                  <c:v>91.923076923076849</c:v>
                </c:pt>
                <c:pt idx="23">
                  <c:v>91.942307692307722</c:v>
                </c:pt>
                <c:pt idx="24">
                  <c:v>91.980769230769212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Sheet4!$AG$2</c:f>
              <c:strCache>
                <c:ptCount val="1"/>
                <c:pt idx="0">
                  <c:v>GER</c:v>
                </c:pt>
              </c:strCache>
            </c:strRef>
          </c:tx>
          <c:cat>
            <c:numRef>
              <c:f>Sheet4!$AB$3:$AB$27</c:f>
              <c:numCache>
                <c:formatCode>General</c:formatCode>
                <c:ptCount val="2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  <c:pt idx="15">
                  <c:v>160</c:v>
                </c:pt>
                <c:pt idx="16">
                  <c:v>170</c:v>
                </c:pt>
                <c:pt idx="17">
                  <c:v>180</c:v>
                </c:pt>
                <c:pt idx="18">
                  <c:v>190</c:v>
                </c:pt>
                <c:pt idx="19">
                  <c:v>200</c:v>
                </c:pt>
                <c:pt idx="20">
                  <c:v>210</c:v>
                </c:pt>
                <c:pt idx="21">
                  <c:v>220</c:v>
                </c:pt>
                <c:pt idx="22">
                  <c:v>230</c:v>
                </c:pt>
                <c:pt idx="23">
                  <c:v>240</c:v>
                </c:pt>
                <c:pt idx="24">
                  <c:v>250</c:v>
                </c:pt>
              </c:numCache>
            </c:numRef>
          </c:cat>
          <c:val>
            <c:numRef>
              <c:f>Sheet4!$AG$3:$AG$27</c:f>
              <c:numCache>
                <c:formatCode>General</c:formatCode>
                <c:ptCount val="25"/>
                <c:pt idx="0">
                  <c:v>56.313131313131322</c:v>
                </c:pt>
                <c:pt idx="1">
                  <c:v>58.017676767675994</c:v>
                </c:pt>
                <c:pt idx="2">
                  <c:v>59.595959595959613</c:v>
                </c:pt>
                <c:pt idx="3">
                  <c:v>60.542929292929685</c:v>
                </c:pt>
                <c:pt idx="4">
                  <c:v>61.277313955885383</c:v>
                </c:pt>
                <c:pt idx="5">
                  <c:v>62.280972995258963</c:v>
                </c:pt>
                <c:pt idx="6">
                  <c:v>63.370954442383024</c:v>
                </c:pt>
                <c:pt idx="7">
                  <c:v>64.21614100185532</c:v>
                </c:pt>
                <c:pt idx="8">
                  <c:v>64.788188002472438</c:v>
                </c:pt>
                <c:pt idx="9">
                  <c:v>65.209492888064318</c:v>
                </c:pt>
                <c:pt idx="10">
                  <c:v>65.568954854669158</c:v>
                </c:pt>
                <c:pt idx="11">
                  <c:v>65.950319521748227</c:v>
                </c:pt>
                <c:pt idx="12">
                  <c:v>66.54040404040407</c:v>
                </c:pt>
                <c:pt idx="13">
                  <c:v>67.676767676766687</c:v>
                </c:pt>
                <c:pt idx="14">
                  <c:v>69.538510086488785</c:v>
                </c:pt>
                <c:pt idx="15">
                  <c:v>72.150252467171711</c:v>
                </c:pt>
                <c:pt idx="16">
                  <c:v>75.832070589646449</c:v>
                </c:pt>
                <c:pt idx="17">
                  <c:v>80.0858583762611</c:v>
                </c:pt>
                <c:pt idx="18">
                  <c:v>82.979166349116227</c:v>
                </c:pt>
                <c:pt idx="19">
                  <c:v>83.800579049910894</c:v>
                </c:pt>
                <c:pt idx="20">
                  <c:v>83.907791055852641</c:v>
                </c:pt>
                <c:pt idx="21">
                  <c:v>84.283088235294088</c:v>
                </c:pt>
                <c:pt idx="22">
                  <c:v>84.83455882352817</c:v>
                </c:pt>
                <c:pt idx="23">
                  <c:v>85.202205882352928</c:v>
                </c:pt>
                <c:pt idx="24">
                  <c:v>85.294117647058826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0416512"/>
        <c:axId val="250422784"/>
      </c:lineChart>
      <c:catAx>
        <c:axId val="2504165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Generations</a:t>
                </a:r>
              </a:p>
            </c:rich>
          </c:tx>
          <c:layout>
            <c:manualLayout>
              <c:xMode val="edge"/>
              <c:yMode val="edge"/>
              <c:x val="0.41088320209974177"/>
              <c:y val="0.92960629921259863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250422784"/>
        <c:crosses val="autoZero"/>
        <c:auto val="1"/>
        <c:lblAlgn val="ctr"/>
        <c:lblOffset val="100"/>
        <c:noMultiLvlLbl val="0"/>
      </c:catAx>
      <c:valAx>
        <c:axId val="250422784"/>
        <c:scaling>
          <c:orientation val="minMax"/>
          <c:max val="100"/>
          <c:min val="5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Accuracy</a:t>
                </a:r>
              </a:p>
            </c:rich>
          </c:tx>
          <c:layout>
            <c:manualLayout>
              <c:xMode val="edge"/>
              <c:yMode val="edge"/>
              <c:x val="5.5555555555555558E-3"/>
              <c:y val="0.3014158646835845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50416512"/>
        <c:crosses val="autoZero"/>
        <c:crossBetween val="between"/>
        <c:majorUnit val="10"/>
      </c:valAx>
      <c:spPr>
        <a:ln>
          <a:solidFill>
            <a:schemeClr val="bg2">
              <a:lumMod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85580555555556403"/>
          <c:y val="0.40181794983961044"/>
          <c:w val="0.13030555555555537"/>
          <c:h val="0.4185859580052527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9141294838145141E-2"/>
          <c:y val="5.1400554097404488E-2"/>
          <c:w val="0.86688648293963255"/>
          <c:h val="0.79262321376494604"/>
        </c:manualLayout>
      </c:layout>
      <c:lineChart>
        <c:grouping val="standard"/>
        <c:varyColors val="0"/>
        <c:ser>
          <c:idx val="0"/>
          <c:order val="0"/>
          <c:tx>
            <c:strRef>
              <c:f>irisF!$V$1</c:f>
              <c:strCache>
                <c:ptCount val="1"/>
                <c:pt idx="0">
                  <c:v>Nodes</c:v>
                </c:pt>
              </c:strCache>
            </c:strRef>
          </c:tx>
          <c:marker>
            <c:symbol val="none"/>
          </c:marker>
          <c:val>
            <c:numRef>
              <c:f>irisF!$V$2:$V$121</c:f>
              <c:numCache>
                <c:formatCode>General</c:formatCode>
                <c:ptCount val="120"/>
                <c:pt idx="0">
                  <c:v>6</c:v>
                </c:pt>
                <c:pt idx="1">
                  <c:v>6</c:v>
                </c:pt>
                <c:pt idx="2">
                  <c:v>6.0939849624058882</c:v>
                </c:pt>
                <c:pt idx="3">
                  <c:v>6.2349624060150379</c:v>
                </c:pt>
                <c:pt idx="4">
                  <c:v>6.3759398496240607</c:v>
                </c:pt>
                <c:pt idx="5">
                  <c:v>6.6578947368420645</c:v>
                </c:pt>
                <c:pt idx="6">
                  <c:v>7.0338345864661651</c:v>
                </c:pt>
                <c:pt idx="7">
                  <c:v>7.4097744360902293</c:v>
                </c:pt>
                <c:pt idx="8">
                  <c:v>7.7857142857142874</c:v>
                </c:pt>
                <c:pt idx="9">
                  <c:v>8.0206766917293226</c:v>
                </c:pt>
                <c:pt idx="10">
                  <c:v>8.1616541353383525</c:v>
                </c:pt>
                <c:pt idx="11">
                  <c:v>8.3496240601503739</c:v>
                </c:pt>
                <c:pt idx="12">
                  <c:v>8.4906015037594003</c:v>
                </c:pt>
                <c:pt idx="13">
                  <c:v>8.5845864661654208</c:v>
                </c:pt>
                <c:pt idx="14">
                  <c:v>8.6785714285713489</c:v>
                </c:pt>
                <c:pt idx="15">
                  <c:v>8.8195488721804747</c:v>
                </c:pt>
                <c:pt idx="16">
                  <c:v>9.0075187969924819</c:v>
                </c:pt>
                <c:pt idx="17">
                  <c:v>9.2424812030075216</c:v>
                </c:pt>
                <c:pt idx="18">
                  <c:v>9.3834586466165408</c:v>
                </c:pt>
                <c:pt idx="19">
                  <c:v>9.477443609022556</c:v>
                </c:pt>
                <c:pt idx="20">
                  <c:v>9.6184210526314189</c:v>
                </c:pt>
                <c:pt idx="21">
                  <c:v>9.6654135338345863</c:v>
                </c:pt>
                <c:pt idx="22">
                  <c:v>9.7124060150377591</c:v>
                </c:pt>
                <c:pt idx="23">
                  <c:v>9.9003759398496243</c:v>
                </c:pt>
                <c:pt idx="24">
                  <c:v>10.041353383458446</c:v>
                </c:pt>
                <c:pt idx="25">
                  <c:v>10.088345864661653</c:v>
                </c:pt>
                <c:pt idx="26">
                  <c:v>10.182330827067776</c:v>
                </c:pt>
                <c:pt idx="27">
                  <c:v>10.229323308270498</c:v>
                </c:pt>
                <c:pt idx="28">
                  <c:v>10.276315789473648</c:v>
                </c:pt>
                <c:pt idx="29">
                  <c:v>10.3703007518797</c:v>
                </c:pt>
                <c:pt idx="30">
                  <c:v>10.3703007518797</c:v>
                </c:pt>
                <c:pt idx="31">
                  <c:v>10.3703007518797</c:v>
                </c:pt>
                <c:pt idx="32">
                  <c:v>10.558270676691718</c:v>
                </c:pt>
                <c:pt idx="33">
                  <c:v>10.746240601503748</c:v>
                </c:pt>
                <c:pt idx="34">
                  <c:v>10.840225563909771</c:v>
                </c:pt>
                <c:pt idx="35">
                  <c:v>10.981203007518797</c:v>
                </c:pt>
                <c:pt idx="36">
                  <c:v>11.12218045112782</c:v>
                </c:pt>
                <c:pt idx="37">
                  <c:v>11.263157894736842</c:v>
                </c:pt>
                <c:pt idx="38">
                  <c:v>11.404135338345872</c:v>
                </c:pt>
                <c:pt idx="39">
                  <c:v>11.498120300751722</c:v>
                </c:pt>
                <c:pt idx="40">
                  <c:v>11.592105263157896</c:v>
                </c:pt>
                <c:pt idx="41">
                  <c:v>11.592105263157896</c:v>
                </c:pt>
                <c:pt idx="42">
                  <c:v>11.639097744360903</c:v>
                </c:pt>
                <c:pt idx="43">
                  <c:v>11.73308270676692</c:v>
                </c:pt>
                <c:pt idx="44">
                  <c:v>11.780075187969921</c:v>
                </c:pt>
                <c:pt idx="45">
                  <c:v>11.827067669172932</c:v>
                </c:pt>
                <c:pt idx="46">
                  <c:v>11.874060150375939</c:v>
                </c:pt>
                <c:pt idx="47">
                  <c:v>11.968045112781954</c:v>
                </c:pt>
                <c:pt idx="48">
                  <c:v>12.015037593985156</c:v>
                </c:pt>
                <c:pt idx="49">
                  <c:v>12.062030075188185</c:v>
                </c:pt>
                <c:pt idx="50">
                  <c:v>12.109022556390977</c:v>
                </c:pt>
                <c:pt idx="51">
                  <c:v>12.156015037594004</c:v>
                </c:pt>
                <c:pt idx="52">
                  <c:v>12.203007518797024</c:v>
                </c:pt>
                <c:pt idx="53">
                  <c:v>12.25</c:v>
                </c:pt>
                <c:pt idx="54">
                  <c:v>12.343984962406022</c:v>
                </c:pt>
                <c:pt idx="55">
                  <c:v>12.390977443609021</c:v>
                </c:pt>
                <c:pt idx="56">
                  <c:v>12.437969924812018</c:v>
                </c:pt>
                <c:pt idx="57">
                  <c:v>12.484962406015038</c:v>
                </c:pt>
                <c:pt idx="58">
                  <c:v>12.578947368421053</c:v>
                </c:pt>
                <c:pt idx="59">
                  <c:v>12.625939849624126</c:v>
                </c:pt>
                <c:pt idx="60">
                  <c:v>12.625939849624126</c:v>
                </c:pt>
                <c:pt idx="61">
                  <c:v>12.766917293233082</c:v>
                </c:pt>
                <c:pt idx="62">
                  <c:v>12.860902255639274</c:v>
                </c:pt>
                <c:pt idx="63">
                  <c:v>12.907894736842104</c:v>
                </c:pt>
                <c:pt idx="64">
                  <c:v>13.00187969924812</c:v>
                </c:pt>
                <c:pt idx="65">
                  <c:v>13.048872180450878</c:v>
                </c:pt>
                <c:pt idx="66">
                  <c:v>13.142857142857141</c:v>
                </c:pt>
                <c:pt idx="67">
                  <c:v>13.28383458646617</c:v>
                </c:pt>
                <c:pt idx="68">
                  <c:v>13.518796992481224</c:v>
                </c:pt>
                <c:pt idx="69">
                  <c:v>13.847744360902256</c:v>
                </c:pt>
                <c:pt idx="70">
                  <c:v>14.129699248120374</c:v>
                </c:pt>
                <c:pt idx="71">
                  <c:v>14.270676691729324</c:v>
                </c:pt>
                <c:pt idx="72">
                  <c:v>14.31766917293233</c:v>
                </c:pt>
                <c:pt idx="73">
                  <c:v>14.36466165413535</c:v>
                </c:pt>
                <c:pt idx="74">
                  <c:v>14.411654135338352</c:v>
                </c:pt>
                <c:pt idx="75">
                  <c:v>14.693609022556394</c:v>
                </c:pt>
                <c:pt idx="76">
                  <c:v>14.975563909774436</c:v>
                </c:pt>
                <c:pt idx="77">
                  <c:v>15.116541353383457</c:v>
                </c:pt>
                <c:pt idx="78">
                  <c:v>15.3045112781955</c:v>
                </c:pt>
                <c:pt idx="79">
                  <c:v>15.44548872180451</c:v>
                </c:pt>
                <c:pt idx="80">
                  <c:v>15.44548872180451</c:v>
                </c:pt>
                <c:pt idx="81">
                  <c:v>15.44548872180451</c:v>
                </c:pt>
                <c:pt idx="82">
                  <c:v>15.586466165413533</c:v>
                </c:pt>
                <c:pt idx="83">
                  <c:v>15.774436090225572</c:v>
                </c:pt>
                <c:pt idx="84">
                  <c:v>15.868421052631568</c:v>
                </c:pt>
                <c:pt idx="85">
                  <c:v>16.009398496240635</c:v>
                </c:pt>
                <c:pt idx="86">
                  <c:v>16.244360902255639</c:v>
                </c:pt>
                <c:pt idx="87">
                  <c:v>16.432330827067489</c:v>
                </c:pt>
                <c:pt idx="88">
                  <c:v>16.761278195488735</c:v>
                </c:pt>
                <c:pt idx="89">
                  <c:v>17.231203007518793</c:v>
                </c:pt>
                <c:pt idx="90">
                  <c:v>17.654135338345863</c:v>
                </c:pt>
                <c:pt idx="91">
                  <c:v>18.171052631578942</c:v>
                </c:pt>
                <c:pt idx="92">
                  <c:v>18.687969924812336</c:v>
                </c:pt>
                <c:pt idx="93">
                  <c:v>19.157894736842497</c:v>
                </c:pt>
                <c:pt idx="94">
                  <c:v>19.909774436090224</c:v>
                </c:pt>
                <c:pt idx="95">
                  <c:v>20.708646616540861</c:v>
                </c:pt>
                <c:pt idx="96">
                  <c:v>21.413533834586083</c:v>
                </c:pt>
                <c:pt idx="97">
                  <c:v>22.071428571428573</c:v>
                </c:pt>
                <c:pt idx="98">
                  <c:v>22.400375939849624</c:v>
                </c:pt>
                <c:pt idx="99">
                  <c:v>22.494360902255639</c:v>
                </c:pt>
                <c:pt idx="100">
                  <c:v>22.63533834586466</c:v>
                </c:pt>
                <c:pt idx="101">
                  <c:v>22.870300751879697</c:v>
                </c:pt>
                <c:pt idx="102">
                  <c:v>23.152255639097795</c:v>
                </c:pt>
                <c:pt idx="103">
                  <c:v>23.340225563909776</c:v>
                </c:pt>
                <c:pt idx="104">
                  <c:v>23.246240601503409</c:v>
                </c:pt>
                <c:pt idx="105">
                  <c:v>23.293233082706589</c:v>
                </c:pt>
                <c:pt idx="106">
                  <c:v>23.575187969924812</c:v>
                </c:pt>
                <c:pt idx="107">
                  <c:v>23.763157894736789</c:v>
                </c:pt>
                <c:pt idx="108">
                  <c:v>24.327067669172934</c:v>
                </c:pt>
                <c:pt idx="109">
                  <c:v>25.313909774436091</c:v>
                </c:pt>
                <c:pt idx="110">
                  <c:v>26.253759398496239</c:v>
                </c:pt>
                <c:pt idx="111">
                  <c:v>27.052631578946922</c:v>
                </c:pt>
                <c:pt idx="112">
                  <c:v>27.663533834586083</c:v>
                </c:pt>
                <c:pt idx="113">
                  <c:v>28.133458646616937</c:v>
                </c:pt>
                <c:pt idx="114">
                  <c:v>28.885338345864589</c:v>
                </c:pt>
                <c:pt idx="115">
                  <c:v>29.543233082706589</c:v>
                </c:pt>
                <c:pt idx="116">
                  <c:v>29.684210526315788</c:v>
                </c:pt>
                <c:pt idx="117">
                  <c:v>29.872180451127786</c:v>
                </c:pt>
                <c:pt idx="118">
                  <c:v>30.389097744360889</c:v>
                </c:pt>
                <c:pt idx="119">
                  <c:v>30.859022556390972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irisF!$W$1</c:f>
              <c:strCache>
                <c:ptCount val="1"/>
                <c:pt idx="0">
                  <c:v>Average</c:v>
                </c:pt>
              </c:strCache>
            </c:strRef>
          </c:tx>
          <c:marker>
            <c:symbol val="none"/>
          </c:marker>
          <c:val>
            <c:numRef>
              <c:f>irisF!$W$2:$W$121</c:f>
              <c:numCache>
                <c:formatCode>General</c:formatCode>
                <c:ptCount val="120"/>
                <c:pt idx="0">
                  <c:v>49.660029339990011</c:v>
                </c:pt>
                <c:pt idx="1">
                  <c:v>52.132938351542919</c:v>
                </c:pt>
                <c:pt idx="2">
                  <c:v>52.682673991516729</c:v>
                </c:pt>
                <c:pt idx="3">
                  <c:v>54.198296373455513</c:v>
                </c:pt>
                <c:pt idx="4">
                  <c:v>56.180869693259844</c:v>
                </c:pt>
                <c:pt idx="5">
                  <c:v>57.505892767322749</c:v>
                </c:pt>
                <c:pt idx="6">
                  <c:v>59.467524815362744</c:v>
                </c:pt>
                <c:pt idx="7">
                  <c:v>61.382629016391995</c:v>
                </c:pt>
                <c:pt idx="8">
                  <c:v>62.745333807658213</c:v>
                </c:pt>
                <c:pt idx="9">
                  <c:v>64.610018297537451</c:v>
                </c:pt>
                <c:pt idx="10">
                  <c:v>65.002255458118597</c:v>
                </c:pt>
                <c:pt idx="11">
                  <c:v>66.636676667762075</c:v>
                </c:pt>
                <c:pt idx="12">
                  <c:v>67.162107846303257</c:v>
                </c:pt>
                <c:pt idx="13">
                  <c:v>67.773005903572752</c:v>
                </c:pt>
                <c:pt idx="14">
                  <c:v>68.443035784269895</c:v>
                </c:pt>
                <c:pt idx="15">
                  <c:v>68.833376464749918</c:v>
                </c:pt>
                <c:pt idx="16">
                  <c:v>69.812409614659359</c:v>
                </c:pt>
                <c:pt idx="17">
                  <c:v>71.032832551212181</c:v>
                </c:pt>
                <c:pt idx="18">
                  <c:v>71.05370774439038</c:v>
                </c:pt>
                <c:pt idx="19">
                  <c:v>71.532931598283454</c:v>
                </c:pt>
                <c:pt idx="20">
                  <c:v>72.610775861823058</c:v>
                </c:pt>
                <c:pt idx="21">
                  <c:v>72.770812898749725</c:v>
                </c:pt>
                <c:pt idx="22">
                  <c:v>73.066385636016378</c:v>
                </c:pt>
                <c:pt idx="23">
                  <c:v>73.695161489183121</c:v>
                </c:pt>
                <c:pt idx="24">
                  <c:v>73.727532127497639</c:v>
                </c:pt>
                <c:pt idx="25">
                  <c:v>74.299919093482544</c:v>
                </c:pt>
                <c:pt idx="26">
                  <c:v>74.506924303036598</c:v>
                </c:pt>
                <c:pt idx="27">
                  <c:v>74.750170647240424</c:v>
                </c:pt>
                <c:pt idx="28">
                  <c:v>74.886874745056289</c:v>
                </c:pt>
                <c:pt idx="29">
                  <c:v>75.702517782066778</c:v>
                </c:pt>
                <c:pt idx="30">
                  <c:v>76.010398024832313</c:v>
                </c:pt>
                <c:pt idx="31">
                  <c:v>76.385324806418964</c:v>
                </c:pt>
                <c:pt idx="32">
                  <c:v>76.393970161588427</c:v>
                </c:pt>
                <c:pt idx="33">
                  <c:v>76.642672208757958</c:v>
                </c:pt>
                <c:pt idx="34">
                  <c:v>77.110507082055548</c:v>
                </c:pt>
                <c:pt idx="35">
                  <c:v>77.557890571062785</c:v>
                </c:pt>
                <c:pt idx="36">
                  <c:v>77.903601908123477</c:v>
                </c:pt>
                <c:pt idx="37">
                  <c:v>78.015270691044492</c:v>
                </c:pt>
                <c:pt idx="38">
                  <c:v>78.270600753057948</c:v>
                </c:pt>
                <c:pt idx="39">
                  <c:v>78.696106871293452</c:v>
                </c:pt>
                <c:pt idx="40">
                  <c:v>78.997350354950186</c:v>
                </c:pt>
                <c:pt idx="41">
                  <c:v>79.60374829571218</c:v>
                </c:pt>
                <c:pt idx="42">
                  <c:v>79.633905257790758</c:v>
                </c:pt>
                <c:pt idx="43">
                  <c:v>79.884697037366649</c:v>
                </c:pt>
                <c:pt idx="44">
                  <c:v>80.785745996333759</c:v>
                </c:pt>
                <c:pt idx="45">
                  <c:v>81.421651675926327</c:v>
                </c:pt>
                <c:pt idx="46">
                  <c:v>81.498544638141027</c:v>
                </c:pt>
                <c:pt idx="47">
                  <c:v>81.775559755193783</c:v>
                </c:pt>
                <c:pt idx="48">
                  <c:v>81.885910311906258</c:v>
                </c:pt>
                <c:pt idx="49">
                  <c:v>82.099830027324018</c:v>
                </c:pt>
                <c:pt idx="50">
                  <c:v>83.02689068889687</c:v>
                </c:pt>
                <c:pt idx="51">
                  <c:v>83.856057159640358</c:v>
                </c:pt>
                <c:pt idx="52">
                  <c:v>84.140238594365073</c:v>
                </c:pt>
                <c:pt idx="53">
                  <c:v>84.221639729182527</c:v>
                </c:pt>
                <c:pt idx="54">
                  <c:v>84.385820485200526</c:v>
                </c:pt>
                <c:pt idx="55">
                  <c:v>85.190135325503519</c:v>
                </c:pt>
                <c:pt idx="56">
                  <c:v>85.29369862092922</c:v>
                </c:pt>
                <c:pt idx="57">
                  <c:v>85.396431902019501</c:v>
                </c:pt>
                <c:pt idx="58">
                  <c:v>85.606722442395181</c:v>
                </c:pt>
                <c:pt idx="59">
                  <c:v>85.912700847221288</c:v>
                </c:pt>
                <c:pt idx="60">
                  <c:v>86.1441420904507</c:v>
                </c:pt>
                <c:pt idx="61">
                  <c:v>86.242935806003658</c:v>
                </c:pt>
                <c:pt idx="62">
                  <c:v>86.266292555158969</c:v>
                </c:pt>
                <c:pt idx="63">
                  <c:v>86.309075860263889</c:v>
                </c:pt>
                <c:pt idx="64">
                  <c:v>86.367135931350745</c:v>
                </c:pt>
                <c:pt idx="65">
                  <c:v>86.550133941595817</c:v>
                </c:pt>
                <c:pt idx="66">
                  <c:v>86.557376022547658</c:v>
                </c:pt>
                <c:pt idx="67">
                  <c:v>86.571127534790818</c:v>
                </c:pt>
                <c:pt idx="68">
                  <c:v>86.580609313620258</c:v>
                </c:pt>
                <c:pt idx="69">
                  <c:v>86.633041997022858</c:v>
                </c:pt>
                <c:pt idx="70">
                  <c:v>86.641484986008763</c:v>
                </c:pt>
                <c:pt idx="71">
                  <c:v>86.743554436105526</c:v>
                </c:pt>
                <c:pt idx="72">
                  <c:v>86.763364355095092</c:v>
                </c:pt>
                <c:pt idx="73">
                  <c:v>87.088047105662469</c:v>
                </c:pt>
                <c:pt idx="74">
                  <c:v>87.161413531798743</c:v>
                </c:pt>
                <c:pt idx="75">
                  <c:v>87.209882930676358</c:v>
                </c:pt>
                <c:pt idx="76">
                  <c:v>87.412460010358402</c:v>
                </c:pt>
                <c:pt idx="77">
                  <c:v>87.595793401758073</c:v>
                </c:pt>
                <c:pt idx="78">
                  <c:v>87.695166809765709</c:v>
                </c:pt>
                <c:pt idx="79">
                  <c:v>88.019566693691431</c:v>
                </c:pt>
                <c:pt idx="80">
                  <c:v>88.032632735988258</c:v>
                </c:pt>
                <c:pt idx="81">
                  <c:v>88.068506869821078</c:v>
                </c:pt>
                <c:pt idx="82">
                  <c:v>88.173987523142358</c:v>
                </c:pt>
                <c:pt idx="83">
                  <c:v>88.391698087157366</c:v>
                </c:pt>
                <c:pt idx="84">
                  <c:v>88.408529521341038</c:v>
                </c:pt>
                <c:pt idx="85">
                  <c:v>88.48406836625395</c:v>
                </c:pt>
                <c:pt idx="86">
                  <c:v>88.525426841636218</c:v>
                </c:pt>
                <c:pt idx="87">
                  <c:v>88.626803807941258</c:v>
                </c:pt>
                <c:pt idx="88">
                  <c:v>88.719842855600589</c:v>
                </c:pt>
                <c:pt idx="89">
                  <c:v>88.778051750827942</c:v>
                </c:pt>
                <c:pt idx="90">
                  <c:v>88.853908805399797</c:v>
                </c:pt>
                <c:pt idx="91">
                  <c:v>88.966475436226759</c:v>
                </c:pt>
                <c:pt idx="92">
                  <c:v>89.009066279621578</c:v>
                </c:pt>
                <c:pt idx="93">
                  <c:v>89.185955287436258</c:v>
                </c:pt>
                <c:pt idx="94">
                  <c:v>89.248009899694452</c:v>
                </c:pt>
                <c:pt idx="95">
                  <c:v>89.364808003287479</c:v>
                </c:pt>
                <c:pt idx="96">
                  <c:v>89.433911213347727</c:v>
                </c:pt>
                <c:pt idx="97">
                  <c:v>89.606085404856188</c:v>
                </c:pt>
                <c:pt idx="98">
                  <c:v>89.660747150958571</c:v>
                </c:pt>
                <c:pt idx="99">
                  <c:v>89.904988659825662</c:v>
                </c:pt>
                <c:pt idx="100">
                  <c:v>89.988718519492224</c:v>
                </c:pt>
                <c:pt idx="101">
                  <c:v>90.080581672822618</c:v>
                </c:pt>
                <c:pt idx="102">
                  <c:v>90.102217889092273</c:v>
                </c:pt>
                <c:pt idx="103">
                  <c:v>90.138711793238258</c:v>
                </c:pt>
                <c:pt idx="104">
                  <c:v>90.175762481752969</c:v>
                </c:pt>
                <c:pt idx="105">
                  <c:v>90.283544936532678</c:v>
                </c:pt>
                <c:pt idx="106">
                  <c:v>90.537987395392392</c:v>
                </c:pt>
                <c:pt idx="107">
                  <c:v>90.626988801728984</c:v>
                </c:pt>
                <c:pt idx="108">
                  <c:v>90.692185755319485</c:v>
                </c:pt>
                <c:pt idx="109">
                  <c:v>90.938540218764018</c:v>
                </c:pt>
                <c:pt idx="110">
                  <c:v>91.169836280805242</c:v>
                </c:pt>
                <c:pt idx="111">
                  <c:v>91.265637560196879</c:v>
                </c:pt>
                <c:pt idx="112">
                  <c:v>91.422495967779781</c:v>
                </c:pt>
                <c:pt idx="113">
                  <c:v>91.47792601699274</c:v>
                </c:pt>
                <c:pt idx="114">
                  <c:v>91.590195271187397</c:v>
                </c:pt>
                <c:pt idx="115">
                  <c:v>91.758161198295198</c:v>
                </c:pt>
                <c:pt idx="116">
                  <c:v>91.801163534219327</c:v>
                </c:pt>
                <c:pt idx="117">
                  <c:v>91.868399006407927</c:v>
                </c:pt>
                <c:pt idx="118">
                  <c:v>91.969722223785539</c:v>
                </c:pt>
                <c:pt idx="119">
                  <c:v>92.377228694000692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irisF!$X$1</c:f>
              <c:strCache>
                <c:ptCount val="1"/>
                <c:pt idx="0">
                  <c:v>Best</c:v>
                </c:pt>
              </c:strCache>
            </c:strRef>
          </c:tx>
          <c:marker>
            <c:symbol val="none"/>
          </c:marker>
          <c:val>
            <c:numRef>
              <c:f>irisF!$X$2:$X$121</c:f>
              <c:numCache>
                <c:formatCode>General</c:formatCode>
                <c:ptCount val="120"/>
                <c:pt idx="0">
                  <c:v>87.802197802196517</c:v>
                </c:pt>
                <c:pt idx="1">
                  <c:v>90.724206349206426</c:v>
                </c:pt>
                <c:pt idx="2">
                  <c:v>90.724206349206426</c:v>
                </c:pt>
                <c:pt idx="3">
                  <c:v>90.724206349206426</c:v>
                </c:pt>
                <c:pt idx="4">
                  <c:v>90.724206349206426</c:v>
                </c:pt>
                <c:pt idx="5">
                  <c:v>90.724206349206426</c:v>
                </c:pt>
                <c:pt idx="6">
                  <c:v>94.2361111111111</c:v>
                </c:pt>
                <c:pt idx="7">
                  <c:v>94.2361111111111</c:v>
                </c:pt>
                <c:pt idx="8">
                  <c:v>94.2361111111111</c:v>
                </c:pt>
                <c:pt idx="9">
                  <c:v>95.902777777777658</c:v>
                </c:pt>
                <c:pt idx="10">
                  <c:v>95.902777777777658</c:v>
                </c:pt>
                <c:pt idx="11">
                  <c:v>97.463369963371406</c:v>
                </c:pt>
                <c:pt idx="12">
                  <c:v>97.463369963371406</c:v>
                </c:pt>
                <c:pt idx="13">
                  <c:v>97.463369963371406</c:v>
                </c:pt>
                <c:pt idx="14">
                  <c:v>98.077686202685058</c:v>
                </c:pt>
                <c:pt idx="15">
                  <c:v>98.077686202685058</c:v>
                </c:pt>
                <c:pt idx="16">
                  <c:v>98.077686202685058</c:v>
                </c:pt>
                <c:pt idx="17">
                  <c:v>98.077686202685058</c:v>
                </c:pt>
                <c:pt idx="18">
                  <c:v>98.077686202685058</c:v>
                </c:pt>
                <c:pt idx="19">
                  <c:v>98.077686202685058</c:v>
                </c:pt>
                <c:pt idx="20">
                  <c:v>98.077686202685058</c:v>
                </c:pt>
                <c:pt idx="21">
                  <c:v>98.077686202685058</c:v>
                </c:pt>
                <c:pt idx="22">
                  <c:v>98.077686202685058</c:v>
                </c:pt>
                <c:pt idx="23">
                  <c:v>98.077686202685058</c:v>
                </c:pt>
                <c:pt idx="24">
                  <c:v>98.865231990232004</c:v>
                </c:pt>
                <c:pt idx="25">
                  <c:v>98.865231990232004</c:v>
                </c:pt>
                <c:pt idx="26">
                  <c:v>98.865231990232004</c:v>
                </c:pt>
                <c:pt idx="27">
                  <c:v>98.865231990232004</c:v>
                </c:pt>
                <c:pt idx="28">
                  <c:v>98.865231990232004</c:v>
                </c:pt>
                <c:pt idx="29">
                  <c:v>98.865231990232004</c:v>
                </c:pt>
                <c:pt idx="30">
                  <c:v>98.865231990232004</c:v>
                </c:pt>
                <c:pt idx="31">
                  <c:v>98.865231990232004</c:v>
                </c:pt>
                <c:pt idx="32">
                  <c:v>98.865231990232004</c:v>
                </c:pt>
                <c:pt idx="33">
                  <c:v>98.865231990232004</c:v>
                </c:pt>
                <c:pt idx="34">
                  <c:v>98.865231990232004</c:v>
                </c:pt>
                <c:pt idx="35">
                  <c:v>98.865231990232004</c:v>
                </c:pt>
                <c:pt idx="36">
                  <c:v>98.865231990232004</c:v>
                </c:pt>
                <c:pt idx="37">
                  <c:v>98.865231990232004</c:v>
                </c:pt>
                <c:pt idx="38">
                  <c:v>98.865231990232004</c:v>
                </c:pt>
                <c:pt idx="39">
                  <c:v>98.865231990232004</c:v>
                </c:pt>
                <c:pt idx="40">
                  <c:v>98.865231990232004</c:v>
                </c:pt>
                <c:pt idx="41">
                  <c:v>98.865231990232004</c:v>
                </c:pt>
                <c:pt idx="42">
                  <c:v>98.865231990232004</c:v>
                </c:pt>
                <c:pt idx="43">
                  <c:v>98.865231990232004</c:v>
                </c:pt>
                <c:pt idx="44">
                  <c:v>98.865231990232004</c:v>
                </c:pt>
                <c:pt idx="45">
                  <c:v>98.865231990232004</c:v>
                </c:pt>
                <c:pt idx="46">
                  <c:v>98.865231990232004</c:v>
                </c:pt>
                <c:pt idx="47">
                  <c:v>98.865231990232004</c:v>
                </c:pt>
                <c:pt idx="48">
                  <c:v>98.865231990232004</c:v>
                </c:pt>
                <c:pt idx="49">
                  <c:v>98.865231990232004</c:v>
                </c:pt>
                <c:pt idx="50">
                  <c:v>98.865231990232004</c:v>
                </c:pt>
                <c:pt idx="51">
                  <c:v>98.865231990232004</c:v>
                </c:pt>
                <c:pt idx="52">
                  <c:v>99.020146520146511</c:v>
                </c:pt>
                <c:pt idx="53">
                  <c:v>99.020146520146511</c:v>
                </c:pt>
                <c:pt idx="54">
                  <c:v>99.020146520146511</c:v>
                </c:pt>
                <c:pt idx="55">
                  <c:v>99.020146520146511</c:v>
                </c:pt>
                <c:pt idx="56">
                  <c:v>99.020146520146511</c:v>
                </c:pt>
                <c:pt idx="57">
                  <c:v>99.020146520146511</c:v>
                </c:pt>
                <c:pt idx="58">
                  <c:v>99.020146520146511</c:v>
                </c:pt>
                <c:pt idx="59">
                  <c:v>99.020146520146511</c:v>
                </c:pt>
                <c:pt idx="60">
                  <c:v>99.020146520146511</c:v>
                </c:pt>
                <c:pt idx="61">
                  <c:v>99.020146520146511</c:v>
                </c:pt>
                <c:pt idx="62">
                  <c:v>99.020146520146511</c:v>
                </c:pt>
                <c:pt idx="63">
                  <c:v>99.020146520146511</c:v>
                </c:pt>
                <c:pt idx="64">
                  <c:v>99.020146520146511</c:v>
                </c:pt>
                <c:pt idx="65">
                  <c:v>99.020146520146511</c:v>
                </c:pt>
                <c:pt idx="66">
                  <c:v>99.020146520146511</c:v>
                </c:pt>
                <c:pt idx="67">
                  <c:v>99.020146520146511</c:v>
                </c:pt>
                <c:pt idx="68">
                  <c:v>99.020146520146511</c:v>
                </c:pt>
                <c:pt idx="69">
                  <c:v>99.020146520146511</c:v>
                </c:pt>
                <c:pt idx="70">
                  <c:v>99.020146520146511</c:v>
                </c:pt>
                <c:pt idx="71">
                  <c:v>99.020146520146511</c:v>
                </c:pt>
                <c:pt idx="72">
                  <c:v>99.020146520146511</c:v>
                </c:pt>
                <c:pt idx="73">
                  <c:v>99.020146520146511</c:v>
                </c:pt>
                <c:pt idx="74">
                  <c:v>99.020146520146511</c:v>
                </c:pt>
                <c:pt idx="75">
                  <c:v>99.020146520146511</c:v>
                </c:pt>
                <c:pt idx="76">
                  <c:v>99.020146520146511</c:v>
                </c:pt>
                <c:pt idx="77">
                  <c:v>99.020146520146511</c:v>
                </c:pt>
                <c:pt idx="78">
                  <c:v>99.020146520146511</c:v>
                </c:pt>
                <c:pt idx="79">
                  <c:v>99.020146520146511</c:v>
                </c:pt>
                <c:pt idx="80">
                  <c:v>99.020146520146511</c:v>
                </c:pt>
                <c:pt idx="81">
                  <c:v>99.020146520146511</c:v>
                </c:pt>
                <c:pt idx="82">
                  <c:v>99.020146520146511</c:v>
                </c:pt>
                <c:pt idx="83">
                  <c:v>99.020146520146511</c:v>
                </c:pt>
                <c:pt idx="84">
                  <c:v>99.020146520146511</c:v>
                </c:pt>
                <c:pt idx="85">
                  <c:v>99.020146520146511</c:v>
                </c:pt>
                <c:pt idx="86">
                  <c:v>99.020146520146511</c:v>
                </c:pt>
                <c:pt idx="87">
                  <c:v>99.020146520146511</c:v>
                </c:pt>
                <c:pt idx="88">
                  <c:v>99.020146520146511</c:v>
                </c:pt>
                <c:pt idx="89">
                  <c:v>99.07967032967035</c:v>
                </c:pt>
                <c:pt idx="90">
                  <c:v>99.198717948717956</c:v>
                </c:pt>
                <c:pt idx="91">
                  <c:v>99.198717948717956</c:v>
                </c:pt>
                <c:pt idx="92">
                  <c:v>99.198717948717956</c:v>
                </c:pt>
                <c:pt idx="93">
                  <c:v>99.198717948717956</c:v>
                </c:pt>
                <c:pt idx="94">
                  <c:v>99.198717948717956</c:v>
                </c:pt>
                <c:pt idx="95">
                  <c:v>99.198717948717956</c:v>
                </c:pt>
                <c:pt idx="96">
                  <c:v>99.198717948717956</c:v>
                </c:pt>
                <c:pt idx="97">
                  <c:v>99.198717948717956</c:v>
                </c:pt>
                <c:pt idx="98">
                  <c:v>99.198717948717956</c:v>
                </c:pt>
                <c:pt idx="99">
                  <c:v>99.198717948717956</c:v>
                </c:pt>
                <c:pt idx="100">
                  <c:v>99.198717948717956</c:v>
                </c:pt>
                <c:pt idx="101">
                  <c:v>99.198717948717956</c:v>
                </c:pt>
                <c:pt idx="102">
                  <c:v>99.198717948717956</c:v>
                </c:pt>
                <c:pt idx="103">
                  <c:v>99.198717948717956</c:v>
                </c:pt>
                <c:pt idx="104">
                  <c:v>99.198717948717956</c:v>
                </c:pt>
                <c:pt idx="105">
                  <c:v>99.198717948717956</c:v>
                </c:pt>
                <c:pt idx="106">
                  <c:v>99.198717948717956</c:v>
                </c:pt>
                <c:pt idx="107">
                  <c:v>99.198717948717956</c:v>
                </c:pt>
                <c:pt idx="108">
                  <c:v>99.198717948717956</c:v>
                </c:pt>
                <c:pt idx="109">
                  <c:v>99.198717948717956</c:v>
                </c:pt>
                <c:pt idx="110">
                  <c:v>99.198717948717956</c:v>
                </c:pt>
                <c:pt idx="111">
                  <c:v>99.198717948717956</c:v>
                </c:pt>
                <c:pt idx="112">
                  <c:v>99.198717948717956</c:v>
                </c:pt>
                <c:pt idx="113">
                  <c:v>99.198717948717956</c:v>
                </c:pt>
                <c:pt idx="114">
                  <c:v>99.198717948717956</c:v>
                </c:pt>
                <c:pt idx="115">
                  <c:v>99.198717948717956</c:v>
                </c:pt>
                <c:pt idx="116">
                  <c:v>99.198717948717956</c:v>
                </c:pt>
                <c:pt idx="117">
                  <c:v>99.198717948717956</c:v>
                </c:pt>
                <c:pt idx="118">
                  <c:v>99.198717948717956</c:v>
                </c:pt>
                <c:pt idx="119">
                  <c:v>99.198717948717956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0590336"/>
        <c:axId val="250592256"/>
      </c:lineChart>
      <c:catAx>
        <c:axId val="2505903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 dirty="0" smtClean="0"/>
                  <a:t>Generations</a:t>
                </a:r>
                <a:endParaRPr lang="en-US" sz="1400" dirty="0"/>
              </a:p>
            </c:rich>
          </c:tx>
          <c:layout/>
          <c:overlay val="0"/>
        </c:title>
        <c:majorTickMark val="none"/>
        <c:minorTickMark val="none"/>
        <c:tickLblPos val="nextTo"/>
        <c:txPr>
          <a:bodyPr/>
          <a:lstStyle/>
          <a:p>
            <a:pPr>
              <a:defRPr lang="en-GB"/>
            </a:pPr>
            <a:endParaRPr lang="da-DK"/>
          </a:p>
        </c:txPr>
        <c:crossAx val="250592256"/>
        <c:crosses val="autoZero"/>
        <c:auto val="1"/>
        <c:lblAlgn val="ctr"/>
        <c:lblOffset val="100"/>
        <c:noMultiLvlLbl val="0"/>
      </c:catAx>
      <c:valAx>
        <c:axId val="25059225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 dirty="0" smtClean="0"/>
                  <a:t>Accuracy</a:t>
                </a:r>
                <a:endParaRPr lang="en-US" sz="14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GB"/>
            </a:pPr>
            <a:endParaRPr lang="da-DK"/>
          </a:p>
        </c:txPr>
        <c:crossAx val="250590336"/>
        <c:crosses val="autoZero"/>
        <c:crossBetween val="between"/>
      </c:valAx>
      <c:spPr>
        <a:solidFill>
          <a:sysClr val="window" lastClr="FFFFFF"/>
        </a:solidFill>
        <a:ln>
          <a:solidFill>
            <a:srgbClr val="464653"/>
          </a:solidFill>
        </a:ln>
      </c:spPr>
    </c:plotArea>
    <c:legend>
      <c:legendPos val="r"/>
      <c:layout>
        <c:manualLayout>
          <c:xMode val="edge"/>
          <c:yMode val="edge"/>
          <c:x val="0.74658333333333349"/>
          <c:y val="0.3744240303295423"/>
          <c:w val="0.20063888888888889"/>
          <c:h val="0.22337379702537183"/>
        </c:manualLayout>
      </c:layout>
      <c:overlay val="0"/>
      <c:txPr>
        <a:bodyPr/>
        <a:lstStyle/>
        <a:p>
          <a:pPr>
            <a:defRPr lang="en-GB"/>
          </a:pPr>
          <a:endParaRPr lang="da-DK"/>
        </a:p>
      </c:txPr>
    </c:legend>
    <c:plotVisOnly val="1"/>
    <c:dispBlanksAs val="gap"/>
    <c:showDLblsOverMax val="0"/>
  </c:chart>
  <c:spPr>
    <a:solidFill>
      <a:sysClr val="window" lastClr="FFFFFF"/>
    </a:solidFill>
    <a:ln w="25400">
      <a:solidFill>
        <a:sysClr val="windowText" lastClr="000000"/>
      </a:solidFill>
    </a:ln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9141294838145141E-2"/>
          <c:y val="5.1400554097404488E-2"/>
          <c:w val="0.88355314960629827"/>
          <c:h val="0.79262321376494604"/>
        </c:manualLayout>
      </c:layout>
      <c:lineChart>
        <c:grouping val="standard"/>
        <c:varyColors val="0"/>
        <c:ser>
          <c:idx val="0"/>
          <c:order val="0"/>
          <c:tx>
            <c:strRef>
              <c:f>'wine f'!$AE$1</c:f>
              <c:strCache>
                <c:ptCount val="1"/>
                <c:pt idx="0">
                  <c:v>Nodes</c:v>
                </c:pt>
              </c:strCache>
            </c:strRef>
          </c:tx>
          <c:marker>
            <c:symbol val="none"/>
          </c:marker>
          <c:val>
            <c:numRef>
              <c:f>'wine f'!$AE$2:$AE$121</c:f>
              <c:numCache>
                <c:formatCode>General</c:formatCode>
                <c:ptCount val="120"/>
                <c:pt idx="0">
                  <c:v>6</c:v>
                </c:pt>
                <c:pt idx="1">
                  <c:v>6</c:v>
                </c:pt>
                <c:pt idx="2">
                  <c:v>6.0939849624058144</c:v>
                </c:pt>
                <c:pt idx="3">
                  <c:v>6.2349624060150379</c:v>
                </c:pt>
                <c:pt idx="4">
                  <c:v>6.3759398496240607</c:v>
                </c:pt>
                <c:pt idx="5">
                  <c:v>6.6578947368420645</c:v>
                </c:pt>
                <c:pt idx="6">
                  <c:v>7.0338345864661651</c:v>
                </c:pt>
                <c:pt idx="7">
                  <c:v>7.4097744360902293</c:v>
                </c:pt>
                <c:pt idx="8">
                  <c:v>7.7857142857142874</c:v>
                </c:pt>
                <c:pt idx="9">
                  <c:v>8.0206766917293226</c:v>
                </c:pt>
                <c:pt idx="10">
                  <c:v>8.1616541353383525</c:v>
                </c:pt>
                <c:pt idx="11">
                  <c:v>8.3496240601503739</c:v>
                </c:pt>
                <c:pt idx="12">
                  <c:v>8.4906015037594003</c:v>
                </c:pt>
                <c:pt idx="13">
                  <c:v>8.5845864661654208</c:v>
                </c:pt>
                <c:pt idx="14">
                  <c:v>8.6785714285713489</c:v>
                </c:pt>
                <c:pt idx="15">
                  <c:v>8.8195488721804747</c:v>
                </c:pt>
                <c:pt idx="16">
                  <c:v>9.0075187969924819</c:v>
                </c:pt>
                <c:pt idx="17">
                  <c:v>9.2424812030075216</c:v>
                </c:pt>
                <c:pt idx="18">
                  <c:v>9.3834586466165408</c:v>
                </c:pt>
                <c:pt idx="19">
                  <c:v>9.477443609022556</c:v>
                </c:pt>
                <c:pt idx="20">
                  <c:v>9.6184210526314189</c:v>
                </c:pt>
                <c:pt idx="21">
                  <c:v>9.6654135338345863</c:v>
                </c:pt>
                <c:pt idx="22">
                  <c:v>9.7124060150378266</c:v>
                </c:pt>
                <c:pt idx="23">
                  <c:v>9.9003759398496243</c:v>
                </c:pt>
                <c:pt idx="24">
                  <c:v>10.041353383458299</c:v>
                </c:pt>
                <c:pt idx="25">
                  <c:v>10.088345864661653</c:v>
                </c:pt>
                <c:pt idx="26">
                  <c:v>10.182330827067776</c:v>
                </c:pt>
                <c:pt idx="27">
                  <c:v>10.229323308270343</c:v>
                </c:pt>
                <c:pt idx="28">
                  <c:v>10.276315789473648</c:v>
                </c:pt>
                <c:pt idx="29">
                  <c:v>10.3703007518797</c:v>
                </c:pt>
                <c:pt idx="30">
                  <c:v>10.3703007518797</c:v>
                </c:pt>
                <c:pt idx="31">
                  <c:v>10.3703007518797</c:v>
                </c:pt>
                <c:pt idx="32">
                  <c:v>10.558270676691718</c:v>
                </c:pt>
                <c:pt idx="33">
                  <c:v>10.746240601503748</c:v>
                </c:pt>
                <c:pt idx="34">
                  <c:v>10.840225563909771</c:v>
                </c:pt>
                <c:pt idx="35">
                  <c:v>10.981203007518797</c:v>
                </c:pt>
                <c:pt idx="36">
                  <c:v>11.12218045112782</c:v>
                </c:pt>
                <c:pt idx="37">
                  <c:v>11.263157894736842</c:v>
                </c:pt>
                <c:pt idx="38">
                  <c:v>11.404135338345872</c:v>
                </c:pt>
                <c:pt idx="39">
                  <c:v>11.498120300751648</c:v>
                </c:pt>
                <c:pt idx="40">
                  <c:v>11.592105263157896</c:v>
                </c:pt>
                <c:pt idx="41">
                  <c:v>11.592105263157896</c:v>
                </c:pt>
                <c:pt idx="42">
                  <c:v>11.639097744360903</c:v>
                </c:pt>
                <c:pt idx="43">
                  <c:v>11.73308270676692</c:v>
                </c:pt>
                <c:pt idx="44">
                  <c:v>11.780075187969921</c:v>
                </c:pt>
                <c:pt idx="45">
                  <c:v>11.827067669172932</c:v>
                </c:pt>
                <c:pt idx="46">
                  <c:v>11.874060150375939</c:v>
                </c:pt>
                <c:pt idx="47">
                  <c:v>11.968045112781954</c:v>
                </c:pt>
                <c:pt idx="48">
                  <c:v>12.015037593985339</c:v>
                </c:pt>
                <c:pt idx="49">
                  <c:v>12.062030075188403</c:v>
                </c:pt>
                <c:pt idx="50">
                  <c:v>12.109022556390977</c:v>
                </c:pt>
                <c:pt idx="51">
                  <c:v>12.156015037594004</c:v>
                </c:pt>
                <c:pt idx="52">
                  <c:v>12.203007518797024</c:v>
                </c:pt>
                <c:pt idx="53">
                  <c:v>12.25</c:v>
                </c:pt>
                <c:pt idx="54">
                  <c:v>12.343984962406022</c:v>
                </c:pt>
                <c:pt idx="55">
                  <c:v>12.390977443609021</c:v>
                </c:pt>
                <c:pt idx="56">
                  <c:v>12.437969924812018</c:v>
                </c:pt>
                <c:pt idx="57">
                  <c:v>12.484962406015038</c:v>
                </c:pt>
                <c:pt idx="58">
                  <c:v>12.578947368421053</c:v>
                </c:pt>
                <c:pt idx="59">
                  <c:v>12.625939849624126</c:v>
                </c:pt>
                <c:pt idx="60">
                  <c:v>12.625939849624126</c:v>
                </c:pt>
                <c:pt idx="61">
                  <c:v>12.766917293233082</c:v>
                </c:pt>
                <c:pt idx="62">
                  <c:v>12.860902255639438</c:v>
                </c:pt>
                <c:pt idx="63">
                  <c:v>12.907894736842104</c:v>
                </c:pt>
                <c:pt idx="64">
                  <c:v>13.00187969924812</c:v>
                </c:pt>
                <c:pt idx="65">
                  <c:v>13.048872180450646</c:v>
                </c:pt>
                <c:pt idx="66">
                  <c:v>13.142857142857141</c:v>
                </c:pt>
                <c:pt idx="67">
                  <c:v>13.28383458646617</c:v>
                </c:pt>
                <c:pt idx="68">
                  <c:v>13.518796992481224</c:v>
                </c:pt>
                <c:pt idx="69">
                  <c:v>13.847744360902256</c:v>
                </c:pt>
                <c:pt idx="70">
                  <c:v>14.129699248120374</c:v>
                </c:pt>
                <c:pt idx="71">
                  <c:v>14.270676691729324</c:v>
                </c:pt>
                <c:pt idx="72">
                  <c:v>14.31766917293233</c:v>
                </c:pt>
                <c:pt idx="73">
                  <c:v>14.36466165413535</c:v>
                </c:pt>
                <c:pt idx="74">
                  <c:v>14.411654135338352</c:v>
                </c:pt>
                <c:pt idx="75">
                  <c:v>14.693609022556394</c:v>
                </c:pt>
                <c:pt idx="76">
                  <c:v>14.975563909774436</c:v>
                </c:pt>
                <c:pt idx="77">
                  <c:v>15.116541353383457</c:v>
                </c:pt>
                <c:pt idx="78">
                  <c:v>15.3045112781955</c:v>
                </c:pt>
                <c:pt idx="79">
                  <c:v>15.44548872180451</c:v>
                </c:pt>
                <c:pt idx="80">
                  <c:v>15.44548872180451</c:v>
                </c:pt>
                <c:pt idx="81">
                  <c:v>15.44548872180451</c:v>
                </c:pt>
                <c:pt idx="82">
                  <c:v>15.586466165413533</c:v>
                </c:pt>
                <c:pt idx="83">
                  <c:v>15.774436090225572</c:v>
                </c:pt>
                <c:pt idx="84">
                  <c:v>15.868421052631568</c:v>
                </c:pt>
                <c:pt idx="85">
                  <c:v>16.009398496240635</c:v>
                </c:pt>
                <c:pt idx="86">
                  <c:v>16.244360902255639</c:v>
                </c:pt>
                <c:pt idx="87">
                  <c:v>16.432330827067489</c:v>
                </c:pt>
                <c:pt idx="88">
                  <c:v>16.761278195488735</c:v>
                </c:pt>
                <c:pt idx="89">
                  <c:v>17.231203007518793</c:v>
                </c:pt>
                <c:pt idx="90">
                  <c:v>17.654135338345863</c:v>
                </c:pt>
                <c:pt idx="91">
                  <c:v>18.171052631578942</c:v>
                </c:pt>
                <c:pt idx="92">
                  <c:v>18.687969924812663</c:v>
                </c:pt>
                <c:pt idx="93">
                  <c:v>19.157894736842884</c:v>
                </c:pt>
                <c:pt idx="94">
                  <c:v>19.909774436090224</c:v>
                </c:pt>
                <c:pt idx="95">
                  <c:v>20.708646616540562</c:v>
                </c:pt>
                <c:pt idx="96">
                  <c:v>21.413533834585689</c:v>
                </c:pt>
                <c:pt idx="97">
                  <c:v>22.071428571428573</c:v>
                </c:pt>
                <c:pt idx="98">
                  <c:v>22.400375939849624</c:v>
                </c:pt>
                <c:pt idx="99">
                  <c:v>22.494360902255639</c:v>
                </c:pt>
                <c:pt idx="100">
                  <c:v>22.63533834586466</c:v>
                </c:pt>
                <c:pt idx="101">
                  <c:v>22.870300751879697</c:v>
                </c:pt>
                <c:pt idx="102">
                  <c:v>23.152255639097795</c:v>
                </c:pt>
                <c:pt idx="103">
                  <c:v>23.340225563909776</c:v>
                </c:pt>
                <c:pt idx="104">
                  <c:v>23.246240601503018</c:v>
                </c:pt>
                <c:pt idx="105">
                  <c:v>23.293233082706589</c:v>
                </c:pt>
                <c:pt idx="106">
                  <c:v>23.575187969924812</c:v>
                </c:pt>
                <c:pt idx="107">
                  <c:v>23.763157894736789</c:v>
                </c:pt>
                <c:pt idx="108">
                  <c:v>24.327067669172934</c:v>
                </c:pt>
                <c:pt idx="109">
                  <c:v>25.313909774436091</c:v>
                </c:pt>
                <c:pt idx="110">
                  <c:v>26.253759398496239</c:v>
                </c:pt>
                <c:pt idx="111">
                  <c:v>27.052631578946656</c:v>
                </c:pt>
                <c:pt idx="112">
                  <c:v>27.663533834585689</c:v>
                </c:pt>
                <c:pt idx="113">
                  <c:v>28.133458646617179</c:v>
                </c:pt>
                <c:pt idx="114">
                  <c:v>28.885338345864589</c:v>
                </c:pt>
                <c:pt idx="115">
                  <c:v>29.543233082706589</c:v>
                </c:pt>
                <c:pt idx="116">
                  <c:v>29.684210526315788</c:v>
                </c:pt>
                <c:pt idx="117">
                  <c:v>29.872180451127786</c:v>
                </c:pt>
                <c:pt idx="118">
                  <c:v>30.389097744360889</c:v>
                </c:pt>
                <c:pt idx="119">
                  <c:v>30.859022556390972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'wine f'!$AF$1</c:f>
              <c:strCache>
                <c:ptCount val="1"/>
                <c:pt idx="0">
                  <c:v>Average</c:v>
                </c:pt>
              </c:strCache>
            </c:strRef>
          </c:tx>
          <c:marker>
            <c:symbol val="none"/>
          </c:marker>
          <c:val>
            <c:numRef>
              <c:f>'wine f'!$AF$2:$AF$121</c:f>
              <c:numCache>
                <c:formatCode>General</c:formatCode>
                <c:ptCount val="120"/>
                <c:pt idx="0">
                  <c:v>49.953806260381974</c:v>
                </c:pt>
                <c:pt idx="1">
                  <c:v>50.873449121055998</c:v>
                </c:pt>
                <c:pt idx="2">
                  <c:v>51.293348833173134</c:v>
                </c:pt>
                <c:pt idx="3">
                  <c:v>51.641607340591051</c:v>
                </c:pt>
                <c:pt idx="4">
                  <c:v>52.2784326862405</c:v>
                </c:pt>
                <c:pt idx="5">
                  <c:v>53.233079936552613</c:v>
                </c:pt>
                <c:pt idx="6">
                  <c:v>53.578129287906009</c:v>
                </c:pt>
                <c:pt idx="7">
                  <c:v>54.481418623789999</c:v>
                </c:pt>
                <c:pt idx="8">
                  <c:v>55.747501520256094</c:v>
                </c:pt>
                <c:pt idx="9">
                  <c:v>57.028120227677562</c:v>
                </c:pt>
                <c:pt idx="10">
                  <c:v>57.90141071610622</c:v>
                </c:pt>
                <c:pt idx="11">
                  <c:v>58.806793593721956</c:v>
                </c:pt>
                <c:pt idx="12">
                  <c:v>59.947907576729754</c:v>
                </c:pt>
                <c:pt idx="13">
                  <c:v>60.907057738775471</c:v>
                </c:pt>
                <c:pt idx="14">
                  <c:v>61.980549481529494</c:v>
                </c:pt>
                <c:pt idx="15">
                  <c:v>63.324882193439194</c:v>
                </c:pt>
                <c:pt idx="16">
                  <c:v>64.272280231525258</c:v>
                </c:pt>
                <c:pt idx="17">
                  <c:v>65.169628860798483</c:v>
                </c:pt>
                <c:pt idx="18">
                  <c:v>65.767565490001147</c:v>
                </c:pt>
                <c:pt idx="19">
                  <c:v>67.449395658249827</c:v>
                </c:pt>
                <c:pt idx="20">
                  <c:v>68.554859656638044</c:v>
                </c:pt>
                <c:pt idx="21">
                  <c:v>69.67036192341827</c:v>
                </c:pt>
                <c:pt idx="22">
                  <c:v>70.231299616941527</c:v>
                </c:pt>
                <c:pt idx="23">
                  <c:v>71.574576037867658</c:v>
                </c:pt>
                <c:pt idx="24">
                  <c:v>71.966451313290989</c:v>
                </c:pt>
                <c:pt idx="25">
                  <c:v>72.702934845012464</c:v>
                </c:pt>
                <c:pt idx="26">
                  <c:v>72.828721511341158</c:v>
                </c:pt>
                <c:pt idx="27">
                  <c:v>73.314614911364927</c:v>
                </c:pt>
                <c:pt idx="28">
                  <c:v>74.05952397358773</c:v>
                </c:pt>
                <c:pt idx="29">
                  <c:v>74.414929579513611</c:v>
                </c:pt>
                <c:pt idx="30">
                  <c:v>74.676778973246584</c:v>
                </c:pt>
                <c:pt idx="31">
                  <c:v>74.850661975517824</c:v>
                </c:pt>
                <c:pt idx="32">
                  <c:v>74.972410316256045</c:v>
                </c:pt>
                <c:pt idx="33">
                  <c:v>75.053651757070028</c:v>
                </c:pt>
                <c:pt idx="34">
                  <c:v>75.816623092676096</c:v>
                </c:pt>
                <c:pt idx="35">
                  <c:v>76.421332764645911</c:v>
                </c:pt>
                <c:pt idx="36">
                  <c:v>76.443427036973063</c:v>
                </c:pt>
                <c:pt idx="37">
                  <c:v>76.623426682770415</c:v>
                </c:pt>
                <c:pt idx="38">
                  <c:v>76.640539542332633</c:v>
                </c:pt>
                <c:pt idx="39">
                  <c:v>77.229016336655008</c:v>
                </c:pt>
                <c:pt idx="40">
                  <c:v>77.305497722970458</c:v>
                </c:pt>
                <c:pt idx="41">
                  <c:v>77.649608874853158</c:v>
                </c:pt>
                <c:pt idx="42">
                  <c:v>77.782045604760768</c:v>
                </c:pt>
                <c:pt idx="43">
                  <c:v>77.850506483909371</c:v>
                </c:pt>
                <c:pt idx="44">
                  <c:v>77.856741966242552</c:v>
                </c:pt>
                <c:pt idx="45">
                  <c:v>77.945144930919227</c:v>
                </c:pt>
                <c:pt idx="46">
                  <c:v>78.076234064690468</c:v>
                </c:pt>
                <c:pt idx="47">
                  <c:v>78.131762750863658</c:v>
                </c:pt>
                <c:pt idx="48">
                  <c:v>79.056727043057549</c:v>
                </c:pt>
                <c:pt idx="49">
                  <c:v>79.109887129767458</c:v>
                </c:pt>
                <c:pt idx="50">
                  <c:v>79.271054956197773</c:v>
                </c:pt>
                <c:pt idx="51">
                  <c:v>79.286824852262853</c:v>
                </c:pt>
                <c:pt idx="52">
                  <c:v>79.476060022391678</c:v>
                </c:pt>
                <c:pt idx="53">
                  <c:v>79.479386397140459</c:v>
                </c:pt>
                <c:pt idx="54">
                  <c:v>79.598265767024643</c:v>
                </c:pt>
                <c:pt idx="55">
                  <c:v>79.633843464390765</c:v>
                </c:pt>
                <c:pt idx="56">
                  <c:v>79.644234512755759</c:v>
                </c:pt>
                <c:pt idx="57">
                  <c:v>79.939377969498949</c:v>
                </c:pt>
                <c:pt idx="58">
                  <c:v>80.83603907900256</c:v>
                </c:pt>
                <c:pt idx="59">
                  <c:v>81.596283181596604</c:v>
                </c:pt>
                <c:pt idx="60">
                  <c:v>81.635386994135658</c:v>
                </c:pt>
                <c:pt idx="61">
                  <c:v>81.969127438363827</c:v>
                </c:pt>
                <c:pt idx="62">
                  <c:v>82.450540674295567</c:v>
                </c:pt>
                <c:pt idx="63">
                  <c:v>82.467002712449258</c:v>
                </c:pt>
                <c:pt idx="64">
                  <c:v>82.673548214887958</c:v>
                </c:pt>
                <c:pt idx="65">
                  <c:v>83.290098552393758</c:v>
                </c:pt>
                <c:pt idx="66">
                  <c:v>84.083865310527358</c:v>
                </c:pt>
                <c:pt idx="67">
                  <c:v>84.440996069983626</c:v>
                </c:pt>
                <c:pt idx="68">
                  <c:v>84.485658626321651</c:v>
                </c:pt>
                <c:pt idx="69">
                  <c:v>84.634701317817971</c:v>
                </c:pt>
                <c:pt idx="70">
                  <c:v>84.800513120934042</c:v>
                </c:pt>
                <c:pt idx="71">
                  <c:v>84.997775426648502</c:v>
                </c:pt>
                <c:pt idx="72">
                  <c:v>85.256319525132326</c:v>
                </c:pt>
                <c:pt idx="73">
                  <c:v>85.723080814875658</c:v>
                </c:pt>
                <c:pt idx="74">
                  <c:v>85.908338373084774</c:v>
                </c:pt>
                <c:pt idx="75">
                  <c:v>86.149402282779008</c:v>
                </c:pt>
                <c:pt idx="76">
                  <c:v>86.188003627714508</c:v>
                </c:pt>
                <c:pt idx="77">
                  <c:v>86.768275373819378</c:v>
                </c:pt>
                <c:pt idx="78">
                  <c:v>87.018851613259358</c:v>
                </c:pt>
                <c:pt idx="79">
                  <c:v>87.131336771549158</c:v>
                </c:pt>
                <c:pt idx="80">
                  <c:v>87.251056798073293</c:v>
                </c:pt>
                <c:pt idx="81">
                  <c:v>87.328681157682382</c:v>
                </c:pt>
                <c:pt idx="82">
                  <c:v>87.498617376449218</c:v>
                </c:pt>
                <c:pt idx="83">
                  <c:v>87.499695856626658</c:v>
                </c:pt>
                <c:pt idx="84">
                  <c:v>87.691213875379788</c:v>
                </c:pt>
                <c:pt idx="85">
                  <c:v>87.889903230828239</c:v>
                </c:pt>
                <c:pt idx="86">
                  <c:v>88.503219368986066</c:v>
                </c:pt>
                <c:pt idx="87">
                  <c:v>88.520107334438876</c:v>
                </c:pt>
                <c:pt idx="88">
                  <c:v>88.559899085826387</c:v>
                </c:pt>
                <c:pt idx="89">
                  <c:v>88.575421628141711</c:v>
                </c:pt>
                <c:pt idx="90">
                  <c:v>88.610592419533759</c:v>
                </c:pt>
                <c:pt idx="91">
                  <c:v>88.635423750107392</c:v>
                </c:pt>
                <c:pt idx="92">
                  <c:v>88.772534141532489</c:v>
                </c:pt>
                <c:pt idx="93">
                  <c:v>88.86867578900852</c:v>
                </c:pt>
                <c:pt idx="94">
                  <c:v>88.875302592521066</c:v>
                </c:pt>
                <c:pt idx="95">
                  <c:v>88.880171082810108</c:v>
                </c:pt>
                <c:pt idx="96">
                  <c:v>88.922699697333826</c:v>
                </c:pt>
                <c:pt idx="97">
                  <c:v>88.923991924661081</c:v>
                </c:pt>
                <c:pt idx="98">
                  <c:v>88.924196041239227</c:v>
                </c:pt>
                <c:pt idx="99">
                  <c:v>88.991841817682158</c:v>
                </c:pt>
                <c:pt idx="100">
                  <c:v>89.006705188468658</c:v>
                </c:pt>
                <c:pt idx="101">
                  <c:v>89.017820293868994</c:v>
                </c:pt>
                <c:pt idx="102">
                  <c:v>89.020118001100982</c:v>
                </c:pt>
                <c:pt idx="103">
                  <c:v>89.035329383108703</c:v>
                </c:pt>
                <c:pt idx="104">
                  <c:v>89.036929468769827</c:v>
                </c:pt>
                <c:pt idx="105">
                  <c:v>89.056114970080429</c:v>
                </c:pt>
                <c:pt idx="106">
                  <c:v>89.087890568309106</c:v>
                </c:pt>
                <c:pt idx="107">
                  <c:v>89.131815473485958</c:v>
                </c:pt>
                <c:pt idx="108">
                  <c:v>89.187278668805973</c:v>
                </c:pt>
                <c:pt idx="109">
                  <c:v>89.209127366040363</c:v>
                </c:pt>
                <c:pt idx="110">
                  <c:v>89.247954822036732</c:v>
                </c:pt>
                <c:pt idx="111">
                  <c:v>89.277944745992727</c:v>
                </c:pt>
                <c:pt idx="112">
                  <c:v>89.301809595985262</c:v>
                </c:pt>
                <c:pt idx="113">
                  <c:v>89.341790504857272</c:v>
                </c:pt>
                <c:pt idx="114">
                  <c:v>89.349690887309066</c:v>
                </c:pt>
                <c:pt idx="115">
                  <c:v>89.356553256359959</c:v>
                </c:pt>
                <c:pt idx="116">
                  <c:v>89.362499808770679</c:v>
                </c:pt>
                <c:pt idx="117">
                  <c:v>89.421082911711451</c:v>
                </c:pt>
                <c:pt idx="118">
                  <c:v>89.461893996008527</c:v>
                </c:pt>
                <c:pt idx="119">
                  <c:v>89.573177174297058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'wine f'!$AG$1</c:f>
              <c:strCache>
                <c:ptCount val="1"/>
                <c:pt idx="0">
                  <c:v>Best</c:v>
                </c:pt>
              </c:strCache>
            </c:strRef>
          </c:tx>
          <c:marker>
            <c:symbol val="none"/>
          </c:marker>
          <c:val>
            <c:numRef>
              <c:f>'wine f'!$AG$2:$AG$121</c:f>
              <c:numCache>
                <c:formatCode>General</c:formatCode>
                <c:ptCount val="120"/>
                <c:pt idx="0">
                  <c:v>86.036866282215996</c:v>
                </c:pt>
                <c:pt idx="1">
                  <c:v>86.615495888134248</c:v>
                </c:pt>
                <c:pt idx="2">
                  <c:v>87.825254033376311</c:v>
                </c:pt>
                <c:pt idx="3">
                  <c:v>89.597307777261051</c:v>
                </c:pt>
                <c:pt idx="4">
                  <c:v>90.279227952501358</c:v>
                </c:pt>
                <c:pt idx="5">
                  <c:v>90.279227952501358</c:v>
                </c:pt>
                <c:pt idx="6">
                  <c:v>90.747392746508908</c:v>
                </c:pt>
                <c:pt idx="7">
                  <c:v>91.097761237508081</c:v>
                </c:pt>
                <c:pt idx="8">
                  <c:v>91.565926031515573</c:v>
                </c:pt>
                <c:pt idx="9">
                  <c:v>91.565926031515573</c:v>
                </c:pt>
                <c:pt idx="10">
                  <c:v>91.565926031515573</c:v>
                </c:pt>
                <c:pt idx="11">
                  <c:v>92.246227812169451</c:v>
                </c:pt>
                <c:pt idx="12">
                  <c:v>93.212092444407332</c:v>
                </c:pt>
                <c:pt idx="13">
                  <c:v>93.569519461856927</c:v>
                </c:pt>
                <c:pt idx="14">
                  <c:v>93.716578285385566</c:v>
                </c:pt>
                <c:pt idx="15">
                  <c:v>94.15775475597377</c:v>
                </c:pt>
                <c:pt idx="16">
                  <c:v>94.15775475597377</c:v>
                </c:pt>
                <c:pt idx="17">
                  <c:v>94.445330481432833</c:v>
                </c:pt>
                <c:pt idx="18">
                  <c:v>94.686022263763718</c:v>
                </c:pt>
                <c:pt idx="19">
                  <c:v>94.863699941441425</c:v>
                </c:pt>
                <c:pt idx="20">
                  <c:v>94.863699941441425</c:v>
                </c:pt>
                <c:pt idx="21">
                  <c:v>94.863699941441425</c:v>
                </c:pt>
                <c:pt idx="22">
                  <c:v>94.863699941441425</c:v>
                </c:pt>
                <c:pt idx="23">
                  <c:v>94.957332900242932</c:v>
                </c:pt>
                <c:pt idx="24">
                  <c:v>94.957332900242932</c:v>
                </c:pt>
                <c:pt idx="25">
                  <c:v>94.957332900242932</c:v>
                </c:pt>
                <c:pt idx="26">
                  <c:v>94.957332900242932</c:v>
                </c:pt>
                <c:pt idx="27">
                  <c:v>94.957332900242932</c:v>
                </c:pt>
                <c:pt idx="28">
                  <c:v>95.145615372855858</c:v>
                </c:pt>
                <c:pt idx="29">
                  <c:v>95.145615372855858</c:v>
                </c:pt>
                <c:pt idx="30">
                  <c:v>95.145615372855858</c:v>
                </c:pt>
                <c:pt idx="31">
                  <c:v>95.194634980699504</c:v>
                </c:pt>
                <c:pt idx="32">
                  <c:v>95.194634980699504</c:v>
                </c:pt>
                <c:pt idx="33">
                  <c:v>95.202142488207627</c:v>
                </c:pt>
                <c:pt idx="34">
                  <c:v>95.202142488207627</c:v>
                </c:pt>
                <c:pt idx="35">
                  <c:v>95.572512858574427</c:v>
                </c:pt>
                <c:pt idx="36">
                  <c:v>96.025766623850558</c:v>
                </c:pt>
                <c:pt idx="37">
                  <c:v>96.025766623850558</c:v>
                </c:pt>
                <c:pt idx="38">
                  <c:v>96.032870914843258</c:v>
                </c:pt>
                <c:pt idx="39">
                  <c:v>96.032870914843258</c:v>
                </c:pt>
                <c:pt idx="40">
                  <c:v>96.032870914843258</c:v>
                </c:pt>
                <c:pt idx="41">
                  <c:v>96.032870914843258</c:v>
                </c:pt>
                <c:pt idx="42">
                  <c:v>96.35256400947253</c:v>
                </c:pt>
                <c:pt idx="43">
                  <c:v>96.35256400947253</c:v>
                </c:pt>
                <c:pt idx="44">
                  <c:v>96.35256400947253</c:v>
                </c:pt>
                <c:pt idx="45">
                  <c:v>96.35256400947253</c:v>
                </c:pt>
                <c:pt idx="46">
                  <c:v>96.587305793510083</c:v>
                </c:pt>
                <c:pt idx="47">
                  <c:v>96.587305793510083</c:v>
                </c:pt>
                <c:pt idx="48">
                  <c:v>96.587305793510083</c:v>
                </c:pt>
                <c:pt idx="49">
                  <c:v>96.587305793510083</c:v>
                </c:pt>
                <c:pt idx="50">
                  <c:v>96.587305793510083</c:v>
                </c:pt>
                <c:pt idx="51">
                  <c:v>96.587305793510083</c:v>
                </c:pt>
                <c:pt idx="52">
                  <c:v>96.587305793510083</c:v>
                </c:pt>
                <c:pt idx="53">
                  <c:v>96.587305793510083</c:v>
                </c:pt>
                <c:pt idx="54">
                  <c:v>96.587305793510083</c:v>
                </c:pt>
                <c:pt idx="55">
                  <c:v>96.587305793510083</c:v>
                </c:pt>
                <c:pt idx="56">
                  <c:v>96.587305793510083</c:v>
                </c:pt>
                <c:pt idx="57">
                  <c:v>96.587305793510083</c:v>
                </c:pt>
                <c:pt idx="58">
                  <c:v>96.587305793510083</c:v>
                </c:pt>
                <c:pt idx="59">
                  <c:v>96.587305793510083</c:v>
                </c:pt>
                <c:pt idx="60">
                  <c:v>96.587305793510083</c:v>
                </c:pt>
                <c:pt idx="61">
                  <c:v>96.587305793510083</c:v>
                </c:pt>
                <c:pt idx="62">
                  <c:v>96.694895777860609</c:v>
                </c:pt>
                <c:pt idx="63">
                  <c:v>96.694895777860609</c:v>
                </c:pt>
                <c:pt idx="64">
                  <c:v>96.694895777860609</c:v>
                </c:pt>
                <c:pt idx="65">
                  <c:v>96.694895777860609</c:v>
                </c:pt>
                <c:pt idx="66">
                  <c:v>96.694895777860609</c:v>
                </c:pt>
                <c:pt idx="67">
                  <c:v>96.704676685528867</c:v>
                </c:pt>
                <c:pt idx="68">
                  <c:v>96.704676685528867</c:v>
                </c:pt>
                <c:pt idx="69">
                  <c:v>96.704676685528867</c:v>
                </c:pt>
                <c:pt idx="70">
                  <c:v>96.704676685528867</c:v>
                </c:pt>
                <c:pt idx="71">
                  <c:v>96.704676685528867</c:v>
                </c:pt>
                <c:pt idx="72">
                  <c:v>96.704676685528867</c:v>
                </c:pt>
                <c:pt idx="73">
                  <c:v>96.704676685528867</c:v>
                </c:pt>
                <c:pt idx="74">
                  <c:v>96.704676685528867</c:v>
                </c:pt>
                <c:pt idx="75">
                  <c:v>96.704676685528867</c:v>
                </c:pt>
                <c:pt idx="76">
                  <c:v>96.704676685528867</c:v>
                </c:pt>
                <c:pt idx="77">
                  <c:v>96.704676685528867</c:v>
                </c:pt>
                <c:pt idx="78">
                  <c:v>96.704676685528867</c:v>
                </c:pt>
                <c:pt idx="79">
                  <c:v>96.704676685528867</c:v>
                </c:pt>
                <c:pt idx="80">
                  <c:v>96.704676685528867</c:v>
                </c:pt>
                <c:pt idx="81">
                  <c:v>96.704676685528867</c:v>
                </c:pt>
                <c:pt idx="82">
                  <c:v>96.704676685528867</c:v>
                </c:pt>
                <c:pt idx="83">
                  <c:v>96.704676685528867</c:v>
                </c:pt>
                <c:pt idx="84">
                  <c:v>96.704676685528867</c:v>
                </c:pt>
                <c:pt idx="85">
                  <c:v>96.704676685528867</c:v>
                </c:pt>
                <c:pt idx="86">
                  <c:v>96.704676685528867</c:v>
                </c:pt>
                <c:pt idx="87">
                  <c:v>96.704676685528867</c:v>
                </c:pt>
                <c:pt idx="88">
                  <c:v>96.704676685528867</c:v>
                </c:pt>
                <c:pt idx="89">
                  <c:v>96.704676685528867</c:v>
                </c:pt>
                <c:pt idx="90">
                  <c:v>96.704676685528867</c:v>
                </c:pt>
                <c:pt idx="91">
                  <c:v>96.704676685528867</c:v>
                </c:pt>
                <c:pt idx="92">
                  <c:v>96.704676685528867</c:v>
                </c:pt>
                <c:pt idx="93">
                  <c:v>96.704676685528867</c:v>
                </c:pt>
                <c:pt idx="94">
                  <c:v>96.704676685528867</c:v>
                </c:pt>
                <c:pt idx="95">
                  <c:v>96.704676685528867</c:v>
                </c:pt>
                <c:pt idx="96">
                  <c:v>96.704676685528867</c:v>
                </c:pt>
                <c:pt idx="97">
                  <c:v>96.704676685528867</c:v>
                </c:pt>
                <c:pt idx="98">
                  <c:v>96.704676685528867</c:v>
                </c:pt>
                <c:pt idx="99">
                  <c:v>96.704676685528867</c:v>
                </c:pt>
                <c:pt idx="100">
                  <c:v>96.777249258101406</c:v>
                </c:pt>
                <c:pt idx="101">
                  <c:v>96.777249258101406</c:v>
                </c:pt>
                <c:pt idx="102">
                  <c:v>96.777249258101406</c:v>
                </c:pt>
                <c:pt idx="103">
                  <c:v>96.777249258101406</c:v>
                </c:pt>
                <c:pt idx="104">
                  <c:v>96.777249258101406</c:v>
                </c:pt>
                <c:pt idx="105">
                  <c:v>96.777249258101406</c:v>
                </c:pt>
                <c:pt idx="106">
                  <c:v>96.777249258101406</c:v>
                </c:pt>
                <c:pt idx="107">
                  <c:v>96.777249258101406</c:v>
                </c:pt>
                <c:pt idx="108">
                  <c:v>96.777249258101406</c:v>
                </c:pt>
                <c:pt idx="109">
                  <c:v>96.777249258101406</c:v>
                </c:pt>
                <c:pt idx="110">
                  <c:v>96.777249258101406</c:v>
                </c:pt>
                <c:pt idx="111">
                  <c:v>96.777249258101406</c:v>
                </c:pt>
                <c:pt idx="112">
                  <c:v>96.777249258101406</c:v>
                </c:pt>
                <c:pt idx="113">
                  <c:v>96.777249258101406</c:v>
                </c:pt>
                <c:pt idx="114">
                  <c:v>96.777249258101406</c:v>
                </c:pt>
                <c:pt idx="115">
                  <c:v>96.777249258101406</c:v>
                </c:pt>
                <c:pt idx="116">
                  <c:v>96.777249258101406</c:v>
                </c:pt>
                <c:pt idx="117">
                  <c:v>96.777249258101406</c:v>
                </c:pt>
                <c:pt idx="118">
                  <c:v>96.777249258101406</c:v>
                </c:pt>
                <c:pt idx="119">
                  <c:v>96.777249258101406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0635008"/>
        <c:axId val="250636928"/>
      </c:lineChart>
      <c:catAx>
        <c:axId val="2506350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 smtClean="0"/>
                  <a:t>Generations</a:t>
                </a:r>
                <a:endParaRPr lang="en-US" sz="1400" dirty="0"/>
              </a:p>
            </c:rich>
          </c:tx>
          <c:layout>
            <c:manualLayout>
              <c:xMode val="edge"/>
              <c:yMode val="edge"/>
              <c:x val="0.49932764654418227"/>
              <c:y val="0.92497666958296809"/>
            </c:manualLayout>
          </c:layout>
          <c:overlay val="0"/>
        </c:title>
        <c:majorTickMark val="none"/>
        <c:minorTickMark val="none"/>
        <c:tickLblPos val="nextTo"/>
        <c:txPr>
          <a:bodyPr/>
          <a:lstStyle/>
          <a:p>
            <a:pPr>
              <a:defRPr lang="en-GB"/>
            </a:pPr>
            <a:endParaRPr lang="da-DK"/>
          </a:p>
        </c:txPr>
        <c:crossAx val="250636928"/>
        <c:crosses val="autoZero"/>
        <c:auto val="1"/>
        <c:lblAlgn val="ctr"/>
        <c:lblOffset val="100"/>
        <c:noMultiLvlLbl val="0"/>
      </c:catAx>
      <c:valAx>
        <c:axId val="25063692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 smtClean="0"/>
                  <a:t>Accuracy</a:t>
                </a:r>
                <a:endParaRPr lang="en-US" sz="1400" dirty="0"/>
              </a:p>
            </c:rich>
          </c:tx>
          <c:layout>
            <c:manualLayout>
              <c:xMode val="edge"/>
              <c:yMode val="edge"/>
              <c:x val="0"/>
              <c:y val="0.285200495771361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GB"/>
            </a:pPr>
            <a:endParaRPr lang="da-DK"/>
          </a:p>
        </c:txPr>
        <c:crossAx val="25063500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lang="en-GB"/>
          </a:pPr>
          <a:endParaRPr lang="da-DK"/>
        </a:p>
      </c:txPr>
    </c:legend>
    <c:plotVisOnly val="1"/>
    <c:dispBlanksAs val="gap"/>
    <c:showDLblsOverMax val="0"/>
  </c:chart>
  <c:spPr>
    <a:ln w="25400">
      <a:solidFill>
        <a:sysClr val="windowText" lastClr="000000"/>
      </a:solidFill>
    </a:ln>
  </c:sp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A6B8A7-6989-4DBB-8D89-CD14753CE935}" type="doc">
      <dgm:prSet loTypeId="urn:microsoft.com/office/officeart/2005/8/layout/hierarchy6" loCatId="hierarchy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AB1A0EBA-9EE3-4DD3-ACA4-170D69E98111}">
      <dgm:prSet phldrT="[Text]" custT="1"/>
      <dgm:spPr/>
      <dgm:t>
        <a:bodyPr/>
        <a:lstStyle/>
        <a:p>
          <a:r>
            <a:rPr lang="en-US" sz="1200" b="1" dirty="0"/>
            <a:t>/</a:t>
          </a:r>
        </a:p>
      </dgm:t>
    </dgm:pt>
    <dgm:pt modelId="{DA1241F3-735B-4127-AB85-8FCB67A84B03}" type="parTrans" cxnId="{499DFF4C-2ED9-43B8-8EF5-D817F51DE6DB}">
      <dgm:prSet/>
      <dgm:spPr/>
      <dgm:t>
        <a:bodyPr/>
        <a:lstStyle/>
        <a:p>
          <a:endParaRPr lang="en-US" sz="1200"/>
        </a:p>
      </dgm:t>
    </dgm:pt>
    <dgm:pt modelId="{45F47B4F-9538-4E24-A4B5-8B1DE3AB7FE5}" type="sibTrans" cxnId="{499DFF4C-2ED9-43B8-8EF5-D817F51DE6DB}">
      <dgm:prSet/>
      <dgm:spPr/>
      <dgm:t>
        <a:bodyPr/>
        <a:lstStyle/>
        <a:p>
          <a:endParaRPr lang="en-US" sz="1200"/>
        </a:p>
      </dgm:t>
    </dgm:pt>
    <dgm:pt modelId="{3225E6D2-E254-47BD-B5D2-9E811470A385}">
      <dgm:prSet phldrT="[Text]" custT="1"/>
      <dgm:spPr/>
      <dgm:t>
        <a:bodyPr/>
        <a:lstStyle/>
        <a:p>
          <a:r>
            <a:rPr lang="en-US" sz="1200" b="1" dirty="0"/>
            <a:t>-</a:t>
          </a:r>
        </a:p>
      </dgm:t>
    </dgm:pt>
    <dgm:pt modelId="{8E4C1633-A9D5-4104-BD99-A68C95CC10DB}" type="parTrans" cxnId="{09BA1DF2-E430-4C31-A8A6-F5C0503F38C8}">
      <dgm:prSet/>
      <dgm:spPr/>
      <dgm:t>
        <a:bodyPr/>
        <a:lstStyle/>
        <a:p>
          <a:endParaRPr lang="en-US" sz="1400" b="1"/>
        </a:p>
      </dgm:t>
    </dgm:pt>
    <dgm:pt modelId="{74AE4A8A-D054-4643-86CF-F7AB6410100E}" type="sibTrans" cxnId="{09BA1DF2-E430-4C31-A8A6-F5C0503F38C8}">
      <dgm:prSet/>
      <dgm:spPr/>
      <dgm:t>
        <a:bodyPr/>
        <a:lstStyle/>
        <a:p>
          <a:endParaRPr lang="en-US" sz="1200"/>
        </a:p>
      </dgm:t>
    </dgm:pt>
    <dgm:pt modelId="{08662E55-7E43-407B-A8F7-612E7F13A364}">
      <dgm:prSet phldrT="[Text]" custT="1"/>
      <dgm:spPr/>
      <dgm:t>
        <a:bodyPr/>
        <a:lstStyle/>
        <a:p>
          <a:r>
            <a:rPr lang="en-US" sz="1200" b="1" dirty="0"/>
            <a:t>*</a:t>
          </a:r>
        </a:p>
      </dgm:t>
    </dgm:pt>
    <dgm:pt modelId="{2F56F5C6-7699-433E-B43E-4ADB0847832B}" type="parTrans" cxnId="{83DBEFFC-9212-44E5-B322-706F24A8F67E}">
      <dgm:prSet/>
      <dgm:spPr/>
      <dgm:t>
        <a:bodyPr/>
        <a:lstStyle/>
        <a:p>
          <a:endParaRPr lang="en-US" sz="1400" b="1"/>
        </a:p>
      </dgm:t>
    </dgm:pt>
    <dgm:pt modelId="{482B8BBB-A23E-4B0B-BCE8-62000EFC27B2}" type="sibTrans" cxnId="{83DBEFFC-9212-44E5-B322-706F24A8F67E}">
      <dgm:prSet/>
      <dgm:spPr/>
      <dgm:t>
        <a:bodyPr/>
        <a:lstStyle/>
        <a:p>
          <a:endParaRPr lang="en-US" sz="1200"/>
        </a:p>
      </dgm:t>
    </dgm:pt>
    <dgm:pt modelId="{AD0000D4-0D78-44BB-9B44-D61B237D7D19}">
      <dgm:prSet phldrT="[Text]" custT="1"/>
      <dgm:spPr/>
      <dgm:t>
        <a:bodyPr/>
        <a:lstStyle/>
        <a:p>
          <a:r>
            <a:rPr lang="en-US" sz="1200" b="1" dirty="0"/>
            <a:t>A3</a:t>
          </a:r>
        </a:p>
      </dgm:t>
    </dgm:pt>
    <dgm:pt modelId="{ED71A7B7-D3E5-4D7B-A1D1-3638B0115B61}" type="parTrans" cxnId="{7AC13F5E-17C2-4DA8-BFB7-C9A60AA72571}">
      <dgm:prSet/>
      <dgm:spPr/>
      <dgm:t>
        <a:bodyPr/>
        <a:lstStyle/>
        <a:p>
          <a:endParaRPr lang="en-US" sz="1400" b="1"/>
        </a:p>
      </dgm:t>
    </dgm:pt>
    <dgm:pt modelId="{50344814-2E7E-4DA5-A692-7E13D97C4C52}" type="sibTrans" cxnId="{7AC13F5E-17C2-4DA8-BFB7-C9A60AA72571}">
      <dgm:prSet/>
      <dgm:spPr/>
      <dgm:t>
        <a:bodyPr/>
        <a:lstStyle/>
        <a:p>
          <a:endParaRPr lang="en-US" sz="1200"/>
        </a:p>
      </dgm:t>
    </dgm:pt>
    <dgm:pt modelId="{B07240ED-5555-4C7F-BA0C-BC9E236B9350}">
      <dgm:prSet phldrT="[Text]" custT="1"/>
      <dgm:spPr/>
      <dgm:t>
        <a:bodyPr/>
        <a:lstStyle/>
        <a:p>
          <a:r>
            <a:rPr lang="en-US" sz="1200" b="1" dirty="0"/>
            <a:t>A5</a:t>
          </a:r>
        </a:p>
      </dgm:t>
    </dgm:pt>
    <dgm:pt modelId="{13A33D52-357C-4089-AA11-395FDE8C005D}" type="parTrans" cxnId="{E0C39C4F-FBE7-41B6-95CE-FE479D59868E}">
      <dgm:prSet/>
      <dgm:spPr/>
      <dgm:t>
        <a:bodyPr/>
        <a:lstStyle/>
        <a:p>
          <a:endParaRPr lang="en-US" sz="1400" b="1"/>
        </a:p>
      </dgm:t>
    </dgm:pt>
    <dgm:pt modelId="{A6F2707A-F6A0-426B-998A-EE0C50041853}" type="sibTrans" cxnId="{E0C39C4F-FBE7-41B6-95CE-FE479D59868E}">
      <dgm:prSet/>
      <dgm:spPr/>
      <dgm:t>
        <a:bodyPr/>
        <a:lstStyle/>
        <a:p>
          <a:endParaRPr lang="en-US" sz="1200"/>
        </a:p>
      </dgm:t>
    </dgm:pt>
    <dgm:pt modelId="{67EC346E-A7B8-424B-8C55-919BB7CC2099}">
      <dgm:prSet phldrT="[Text]" custT="1"/>
      <dgm:spPr/>
      <dgm:t>
        <a:bodyPr/>
        <a:lstStyle/>
        <a:p>
          <a:r>
            <a:rPr lang="en-US" sz="1200" b="1" dirty="0"/>
            <a:t>/</a:t>
          </a:r>
        </a:p>
      </dgm:t>
    </dgm:pt>
    <dgm:pt modelId="{669829B3-3F8C-4106-8286-6827D27F1ADC}" type="parTrans" cxnId="{B7D68B6B-BCEB-4D2B-9750-6CCCFFCFE1FD}">
      <dgm:prSet/>
      <dgm:spPr/>
      <dgm:t>
        <a:bodyPr/>
        <a:lstStyle/>
        <a:p>
          <a:endParaRPr lang="en-US" sz="1400" b="1"/>
        </a:p>
      </dgm:t>
    </dgm:pt>
    <dgm:pt modelId="{770F5C61-CCE7-4D4F-9F6B-31EDDF2D1406}" type="sibTrans" cxnId="{B7D68B6B-BCEB-4D2B-9750-6CCCFFCFE1FD}">
      <dgm:prSet/>
      <dgm:spPr/>
      <dgm:t>
        <a:bodyPr/>
        <a:lstStyle/>
        <a:p>
          <a:endParaRPr lang="en-US" sz="1200"/>
        </a:p>
      </dgm:t>
    </dgm:pt>
    <dgm:pt modelId="{210529D8-DC34-466E-8C0B-03B93BD91BA3}">
      <dgm:prSet phldrT="[Text]" custT="1"/>
      <dgm:spPr/>
      <dgm:t>
        <a:bodyPr/>
        <a:lstStyle/>
        <a:p>
          <a:r>
            <a:rPr lang="en-US" sz="1200" b="1" dirty="0"/>
            <a:t>A1</a:t>
          </a:r>
        </a:p>
      </dgm:t>
    </dgm:pt>
    <dgm:pt modelId="{29EB785D-C4B8-446D-9DE8-37BF269FF23A}" type="parTrans" cxnId="{478B2BCF-6E34-4266-8A54-BEC1B2A9FC34}">
      <dgm:prSet/>
      <dgm:spPr/>
      <dgm:t>
        <a:bodyPr/>
        <a:lstStyle/>
        <a:p>
          <a:endParaRPr lang="en-US" sz="1400" b="1"/>
        </a:p>
      </dgm:t>
    </dgm:pt>
    <dgm:pt modelId="{4E36391B-CE28-4CDA-B9C0-A441BC68CB58}" type="sibTrans" cxnId="{478B2BCF-6E34-4266-8A54-BEC1B2A9FC34}">
      <dgm:prSet/>
      <dgm:spPr/>
      <dgm:t>
        <a:bodyPr/>
        <a:lstStyle/>
        <a:p>
          <a:endParaRPr lang="en-US" sz="1200"/>
        </a:p>
      </dgm:t>
    </dgm:pt>
    <dgm:pt modelId="{BCAA4CAE-A17B-4B1F-87EF-590EC926FC78}">
      <dgm:prSet phldrT="[Text]" custT="1"/>
      <dgm:spPr/>
      <dgm:t>
        <a:bodyPr/>
        <a:lstStyle/>
        <a:p>
          <a:r>
            <a:rPr lang="en-US" sz="1200" b="1" dirty="0"/>
            <a:t>A2</a:t>
          </a:r>
        </a:p>
      </dgm:t>
    </dgm:pt>
    <dgm:pt modelId="{757B8DB5-1887-4D09-86CA-BA77D43721BF}" type="parTrans" cxnId="{BFD897C5-0687-4527-903A-5FA6EE971E93}">
      <dgm:prSet/>
      <dgm:spPr/>
      <dgm:t>
        <a:bodyPr/>
        <a:lstStyle/>
        <a:p>
          <a:endParaRPr lang="en-US" sz="1400" b="1"/>
        </a:p>
      </dgm:t>
    </dgm:pt>
    <dgm:pt modelId="{D5CCA47B-FFE4-4245-AD00-9FB5FBAE4F93}" type="sibTrans" cxnId="{BFD897C5-0687-4527-903A-5FA6EE971E93}">
      <dgm:prSet/>
      <dgm:spPr/>
      <dgm:t>
        <a:bodyPr/>
        <a:lstStyle/>
        <a:p>
          <a:endParaRPr lang="en-US" sz="1200"/>
        </a:p>
      </dgm:t>
    </dgm:pt>
    <dgm:pt modelId="{075A6A88-D617-4730-81FE-26BB479CF206}">
      <dgm:prSet phldrT="[Text]" custT="1"/>
      <dgm:spPr/>
      <dgm:t>
        <a:bodyPr/>
        <a:lstStyle/>
        <a:p>
          <a:r>
            <a:rPr lang="en-US" sz="1200" b="1" dirty="0"/>
            <a:t>+</a:t>
          </a:r>
        </a:p>
      </dgm:t>
    </dgm:pt>
    <dgm:pt modelId="{C59B1E3C-5D95-444F-9B18-5EDE7BAA4A68}" type="parTrans" cxnId="{E5094476-C105-4A72-804E-439A7BE03949}">
      <dgm:prSet/>
      <dgm:spPr/>
      <dgm:t>
        <a:bodyPr/>
        <a:lstStyle/>
        <a:p>
          <a:endParaRPr lang="en-US" sz="1400" b="1"/>
        </a:p>
      </dgm:t>
    </dgm:pt>
    <dgm:pt modelId="{5B0FA45C-8047-42F2-B3CA-CB46A9685D18}" type="sibTrans" cxnId="{E5094476-C105-4A72-804E-439A7BE03949}">
      <dgm:prSet/>
      <dgm:spPr/>
      <dgm:t>
        <a:bodyPr/>
        <a:lstStyle/>
        <a:p>
          <a:endParaRPr lang="en-US" sz="1200"/>
        </a:p>
      </dgm:t>
    </dgm:pt>
    <dgm:pt modelId="{2AE14A91-F8FF-4C17-94B8-43092C9A46BF}">
      <dgm:prSet phldrT="[Text]" custT="1"/>
      <dgm:spPr/>
      <dgm:t>
        <a:bodyPr/>
        <a:lstStyle/>
        <a:p>
          <a:r>
            <a:rPr lang="en-US" sz="1200" b="1" dirty="0"/>
            <a:t>8.06</a:t>
          </a:r>
        </a:p>
      </dgm:t>
    </dgm:pt>
    <dgm:pt modelId="{11A05E60-42D1-4352-9461-61F81C44DDD5}" type="parTrans" cxnId="{7F83BFEE-8696-43A9-ACF3-DF591E38D321}">
      <dgm:prSet/>
      <dgm:spPr/>
      <dgm:t>
        <a:bodyPr/>
        <a:lstStyle/>
        <a:p>
          <a:endParaRPr lang="en-US" sz="1400" b="1"/>
        </a:p>
      </dgm:t>
    </dgm:pt>
    <dgm:pt modelId="{8B744E0C-8701-476C-A629-943942CD4197}" type="sibTrans" cxnId="{7F83BFEE-8696-43A9-ACF3-DF591E38D321}">
      <dgm:prSet/>
      <dgm:spPr/>
      <dgm:t>
        <a:bodyPr/>
        <a:lstStyle/>
        <a:p>
          <a:endParaRPr lang="en-US" sz="1200"/>
        </a:p>
      </dgm:t>
    </dgm:pt>
    <dgm:pt modelId="{07F6B302-6C30-4B13-BA93-074913421492}">
      <dgm:prSet phldrT="[Text]" custT="1"/>
      <dgm:spPr/>
      <dgm:t>
        <a:bodyPr/>
        <a:lstStyle/>
        <a:p>
          <a:r>
            <a:rPr lang="en-US" sz="1200" b="1" dirty="0"/>
            <a:t>A6</a:t>
          </a:r>
        </a:p>
      </dgm:t>
    </dgm:pt>
    <dgm:pt modelId="{FEC0C3F8-E232-4679-AE6D-870BB57377A3}" type="parTrans" cxnId="{52A0D2ED-036F-4644-A4A3-029CF6CC2E53}">
      <dgm:prSet/>
      <dgm:spPr/>
      <dgm:t>
        <a:bodyPr/>
        <a:lstStyle/>
        <a:p>
          <a:endParaRPr lang="en-US" sz="1400" b="1"/>
        </a:p>
      </dgm:t>
    </dgm:pt>
    <dgm:pt modelId="{96435CAF-FEC3-4A69-BACB-7078FC1B6D1E}" type="sibTrans" cxnId="{52A0D2ED-036F-4644-A4A3-029CF6CC2E53}">
      <dgm:prSet/>
      <dgm:spPr/>
      <dgm:t>
        <a:bodyPr/>
        <a:lstStyle/>
        <a:p>
          <a:endParaRPr lang="en-US" sz="1200"/>
        </a:p>
      </dgm:t>
    </dgm:pt>
    <dgm:pt modelId="{615BE154-0A57-47C5-BDF7-B3169644481C}" type="pres">
      <dgm:prSet presAssocID="{F1A6B8A7-6989-4DBB-8D89-CD14753CE93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2168CD-9578-4DC5-B270-70E53B29C8D2}" type="pres">
      <dgm:prSet presAssocID="{F1A6B8A7-6989-4DBB-8D89-CD14753CE935}" presName="hierFlow" presStyleCnt="0"/>
      <dgm:spPr/>
      <dgm:t>
        <a:bodyPr/>
        <a:lstStyle/>
        <a:p>
          <a:endParaRPr lang="en-US"/>
        </a:p>
      </dgm:t>
    </dgm:pt>
    <dgm:pt modelId="{E307457F-25AF-448B-960F-DCA4B4131EED}" type="pres">
      <dgm:prSet presAssocID="{F1A6B8A7-6989-4DBB-8D89-CD14753CE93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D112C30-C4BD-469B-9FD5-77EE3ADAD42C}" type="pres">
      <dgm:prSet presAssocID="{AB1A0EBA-9EE3-4DD3-ACA4-170D69E98111}" presName="Name14" presStyleCnt="0"/>
      <dgm:spPr/>
      <dgm:t>
        <a:bodyPr/>
        <a:lstStyle/>
        <a:p>
          <a:endParaRPr lang="en-US"/>
        </a:p>
      </dgm:t>
    </dgm:pt>
    <dgm:pt modelId="{90A4F613-0DF9-4EFB-9D23-C2C58B440764}" type="pres">
      <dgm:prSet presAssocID="{AB1A0EBA-9EE3-4DD3-ACA4-170D69E98111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B205C1-E1C6-4BFB-8DE1-CD5E220FE99E}" type="pres">
      <dgm:prSet presAssocID="{AB1A0EBA-9EE3-4DD3-ACA4-170D69E98111}" presName="hierChild2" presStyleCnt="0"/>
      <dgm:spPr/>
      <dgm:t>
        <a:bodyPr/>
        <a:lstStyle/>
        <a:p>
          <a:endParaRPr lang="en-US"/>
        </a:p>
      </dgm:t>
    </dgm:pt>
    <dgm:pt modelId="{22A5810B-BE24-4022-BE98-C725478FC107}" type="pres">
      <dgm:prSet presAssocID="{8E4C1633-A9D5-4104-BD99-A68C95CC10DB}" presName="Name19" presStyleLbl="parChTrans1D2" presStyleIdx="0" presStyleCnt="2"/>
      <dgm:spPr/>
      <dgm:t>
        <a:bodyPr/>
        <a:lstStyle/>
        <a:p>
          <a:endParaRPr lang="en-US"/>
        </a:p>
      </dgm:t>
    </dgm:pt>
    <dgm:pt modelId="{1E8A63F5-BC53-4669-8362-018DC82EC0A5}" type="pres">
      <dgm:prSet presAssocID="{3225E6D2-E254-47BD-B5D2-9E811470A385}" presName="Name21" presStyleCnt="0"/>
      <dgm:spPr/>
      <dgm:t>
        <a:bodyPr/>
        <a:lstStyle/>
        <a:p>
          <a:endParaRPr lang="en-US"/>
        </a:p>
      </dgm:t>
    </dgm:pt>
    <dgm:pt modelId="{C8E0188A-A952-4E6F-90C7-0F5502481987}" type="pres">
      <dgm:prSet presAssocID="{3225E6D2-E254-47BD-B5D2-9E811470A385}" presName="level2Shape" presStyleLbl="node2" presStyleIdx="0" presStyleCnt="2"/>
      <dgm:spPr/>
      <dgm:t>
        <a:bodyPr/>
        <a:lstStyle/>
        <a:p>
          <a:endParaRPr lang="en-US"/>
        </a:p>
      </dgm:t>
    </dgm:pt>
    <dgm:pt modelId="{7BE740EB-3FE4-45E6-9FE5-539FC0AFDB6C}" type="pres">
      <dgm:prSet presAssocID="{3225E6D2-E254-47BD-B5D2-9E811470A385}" presName="hierChild3" presStyleCnt="0"/>
      <dgm:spPr/>
      <dgm:t>
        <a:bodyPr/>
        <a:lstStyle/>
        <a:p>
          <a:endParaRPr lang="en-US"/>
        </a:p>
      </dgm:t>
    </dgm:pt>
    <dgm:pt modelId="{927A55DD-5070-464A-B72D-B2A1DCD63A17}" type="pres">
      <dgm:prSet presAssocID="{669829B3-3F8C-4106-8286-6827D27F1ADC}" presName="Name19" presStyleLbl="parChTrans1D3" presStyleIdx="0" presStyleCnt="4"/>
      <dgm:spPr/>
      <dgm:t>
        <a:bodyPr/>
        <a:lstStyle/>
        <a:p>
          <a:endParaRPr lang="en-US"/>
        </a:p>
      </dgm:t>
    </dgm:pt>
    <dgm:pt modelId="{9C379F28-55D7-4D65-8095-5C677943C839}" type="pres">
      <dgm:prSet presAssocID="{67EC346E-A7B8-424B-8C55-919BB7CC2099}" presName="Name21" presStyleCnt="0"/>
      <dgm:spPr/>
      <dgm:t>
        <a:bodyPr/>
        <a:lstStyle/>
        <a:p>
          <a:endParaRPr lang="en-US"/>
        </a:p>
      </dgm:t>
    </dgm:pt>
    <dgm:pt modelId="{6234B9C6-6A74-4F5E-BC6F-28B44B95C899}" type="pres">
      <dgm:prSet presAssocID="{67EC346E-A7B8-424B-8C55-919BB7CC2099}" presName="level2Shape" presStyleLbl="node3" presStyleIdx="0" presStyleCnt="4"/>
      <dgm:spPr/>
      <dgm:t>
        <a:bodyPr/>
        <a:lstStyle/>
        <a:p>
          <a:endParaRPr lang="en-US"/>
        </a:p>
      </dgm:t>
    </dgm:pt>
    <dgm:pt modelId="{C15B488C-FF6E-46BC-9C14-3F23A9AAC767}" type="pres">
      <dgm:prSet presAssocID="{67EC346E-A7B8-424B-8C55-919BB7CC2099}" presName="hierChild3" presStyleCnt="0"/>
      <dgm:spPr/>
      <dgm:t>
        <a:bodyPr/>
        <a:lstStyle/>
        <a:p>
          <a:endParaRPr lang="en-US"/>
        </a:p>
      </dgm:t>
    </dgm:pt>
    <dgm:pt modelId="{8C6B228C-29E3-45FF-8864-C4BCB2DC9FE1}" type="pres">
      <dgm:prSet presAssocID="{29EB785D-C4B8-446D-9DE8-37BF269FF23A}" presName="Name19" presStyleLbl="parChTrans1D4" presStyleIdx="0" presStyleCnt="4"/>
      <dgm:spPr/>
      <dgm:t>
        <a:bodyPr/>
        <a:lstStyle/>
        <a:p>
          <a:endParaRPr lang="en-US"/>
        </a:p>
      </dgm:t>
    </dgm:pt>
    <dgm:pt modelId="{F15D6922-BB90-48E6-8592-C600ADF65A4D}" type="pres">
      <dgm:prSet presAssocID="{210529D8-DC34-466E-8C0B-03B93BD91BA3}" presName="Name21" presStyleCnt="0"/>
      <dgm:spPr/>
      <dgm:t>
        <a:bodyPr/>
        <a:lstStyle/>
        <a:p>
          <a:endParaRPr lang="en-US"/>
        </a:p>
      </dgm:t>
    </dgm:pt>
    <dgm:pt modelId="{B66685BA-4435-4CFB-B0EE-9792AF1DB0E1}" type="pres">
      <dgm:prSet presAssocID="{210529D8-DC34-466E-8C0B-03B93BD91BA3}" presName="level2Shape" presStyleLbl="node4" presStyleIdx="0" presStyleCnt="4"/>
      <dgm:spPr/>
      <dgm:t>
        <a:bodyPr/>
        <a:lstStyle/>
        <a:p>
          <a:endParaRPr lang="en-US"/>
        </a:p>
      </dgm:t>
    </dgm:pt>
    <dgm:pt modelId="{E9FDEC66-66FA-445C-ACD9-37C8093C5C80}" type="pres">
      <dgm:prSet presAssocID="{210529D8-DC34-466E-8C0B-03B93BD91BA3}" presName="hierChild3" presStyleCnt="0"/>
      <dgm:spPr/>
      <dgm:t>
        <a:bodyPr/>
        <a:lstStyle/>
        <a:p>
          <a:endParaRPr lang="en-US"/>
        </a:p>
      </dgm:t>
    </dgm:pt>
    <dgm:pt modelId="{1EBCCE1A-EB18-4B14-931B-C799B53EDAFE}" type="pres">
      <dgm:prSet presAssocID="{757B8DB5-1887-4D09-86CA-BA77D43721BF}" presName="Name19" presStyleLbl="parChTrans1D4" presStyleIdx="1" presStyleCnt="4"/>
      <dgm:spPr/>
      <dgm:t>
        <a:bodyPr/>
        <a:lstStyle/>
        <a:p>
          <a:endParaRPr lang="en-US"/>
        </a:p>
      </dgm:t>
    </dgm:pt>
    <dgm:pt modelId="{D8960C47-BF4D-466D-B8FD-72A5638AB7E8}" type="pres">
      <dgm:prSet presAssocID="{BCAA4CAE-A17B-4B1F-87EF-590EC926FC78}" presName="Name21" presStyleCnt="0"/>
      <dgm:spPr/>
      <dgm:t>
        <a:bodyPr/>
        <a:lstStyle/>
        <a:p>
          <a:endParaRPr lang="en-US"/>
        </a:p>
      </dgm:t>
    </dgm:pt>
    <dgm:pt modelId="{CD5F9ECD-3399-4939-AC0A-220FF5217483}" type="pres">
      <dgm:prSet presAssocID="{BCAA4CAE-A17B-4B1F-87EF-590EC926FC78}" presName="level2Shape" presStyleLbl="node4" presStyleIdx="1" presStyleCnt="4"/>
      <dgm:spPr/>
      <dgm:t>
        <a:bodyPr/>
        <a:lstStyle/>
        <a:p>
          <a:endParaRPr lang="en-US"/>
        </a:p>
      </dgm:t>
    </dgm:pt>
    <dgm:pt modelId="{1E27EDE0-69A0-4969-8513-9787C212EBCE}" type="pres">
      <dgm:prSet presAssocID="{BCAA4CAE-A17B-4B1F-87EF-590EC926FC78}" presName="hierChild3" presStyleCnt="0"/>
      <dgm:spPr/>
      <dgm:t>
        <a:bodyPr/>
        <a:lstStyle/>
        <a:p>
          <a:endParaRPr lang="en-US"/>
        </a:p>
      </dgm:t>
    </dgm:pt>
    <dgm:pt modelId="{0B93258B-A6FE-446D-9316-B54DB4A0B90F}" type="pres">
      <dgm:prSet presAssocID="{C59B1E3C-5D95-444F-9B18-5EDE7BAA4A68}" presName="Name19" presStyleLbl="parChTrans1D3" presStyleIdx="1" presStyleCnt="4"/>
      <dgm:spPr/>
      <dgm:t>
        <a:bodyPr/>
        <a:lstStyle/>
        <a:p>
          <a:endParaRPr lang="en-US"/>
        </a:p>
      </dgm:t>
    </dgm:pt>
    <dgm:pt modelId="{E187D5CF-A79B-49D9-A829-DD4FE8AB1F94}" type="pres">
      <dgm:prSet presAssocID="{075A6A88-D617-4730-81FE-26BB479CF206}" presName="Name21" presStyleCnt="0"/>
      <dgm:spPr/>
      <dgm:t>
        <a:bodyPr/>
        <a:lstStyle/>
        <a:p>
          <a:endParaRPr lang="en-US"/>
        </a:p>
      </dgm:t>
    </dgm:pt>
    <dgm:pt modelId="{58707833-D7CC-43C3-9BC5-8E86691F39AB}" type="pres">
      <dgm:prSet presAssocID="{075A6A88-D617-4730-81FE-26BB479CF206}" presName="level2Shape" presStyleLbl="node3" presStyleIdx="1" presStyleCnt="4"/>
      <dgm:spPr/>
      <dgm:t>
        <a:bodyPr/>
        <a:lstStyle/>
        <a:p>
          <a:endParaRPr lang="en-US"/>
        </a:p>
      </dgm:t>
    </dgm:pt>
    <dgm:pt modelId="{1D3A160E-ED77-4762-A128-C1902ED0BB3D}" type="pres">
      <dgm:prSet presAssocID="{075A6A88-D617-4730-81FE-26BB479CF206}" presName="hierChild3" presStyleCnt="0"/>
      <dgm:spPr/>
      <dgm:t>
        <a:bodyPr/>
        <a:lstStyle/>
        <a:p>
          <a:endParaRPr lang="en-US"/>
        </a:p>
      </dgm:t>
    </dgm:pt>
    <dgm:pt modelId="{FB740B3C-97F6-4791-808A-1CBABFEE1380}" type="pres">
      <dgm:prSet presAssocID="{11A05E60-42D1-4352-9461-61F81C44DDD5}" presName="Name19" presStyleLbl="parChTrans1D4" presStyleIdx="2" presStyleCnt="4"/>
      <dgm:spPr/>
      <dgm:t>
        <a:bodyPr/>
        <a:lstStyle/>
        <a:p>
          <a:endParaRPr lang="en-US"/>
        </a:p>
      </dgm:t>
    </dgm:pt>
    <dgm:pt modelId="{05B3EDD9-9B03-4AD5-8211-61C163FB638B}" type="pres">
      <dgm:prSet presAssocID="{2AE14A91-F8FF-4C17-94B8-43092C9A46BF}" presName="Name21" presStyleCnt="0"/>
      <dgm:spPr/>
      <dgm:t>
        <a:bodyPr/>
        <a:lstStyle/>
        <a:p>
          <a:endParaRPr lang="en-US"/>
        </a:p>
      </dgm:t>
    </dgm:pt>
    <dgm:pt modelId="{B8B54643-E60A-4E83-92FA-C34FCDEDE72A}" type="pres">
      <dgm:prSet presAssocID="{2AE14A91-F8FF-4C17-94B8-43092C9A46BF}" presName="level2Shape" presStyleLbl="node4" presStyleIdx="2" presStyleCnt="4"/>
      <dgm:spPr/>
      <dgm:t>
        <a:bodyPr/>
        <a:lstStyle/>
        <a:p>
          <a:endParaRPr lang="en-US"/>
        </a:p>
      </dgm:t>
    </dgm:pt>
    <dgm:pt modelId="{DF9DC496-C121-4421-B6B6-92B9DA7FFFFA}" type="pres">
      <dgm:prSet presAssocID="{2AE14A91-F8FF-4C17-94B8-43092C9A46BF}" presName="hierChild3" presStyleCnt="0"/>
      <dgm:spPr/>
      <dgm:t>
        <a:bodyPr/>
        <a:lstStyle/>
        <a:p>
          <a:endParaRPr lang="en-US"/>
        </a:p>
      </dgm:t>
    </dgm:pt>
    <dgm:pt modelId="{2A03446C-2F79-4765-9AC6-3520AE882735}" type="pres">
      <dgm:prSet presAssocID="{FEC0C3F8-E232-4679-AE6D-870BB57377A3}" presName="Name19" presStyleLbl="parChTrans1D4" presStyleIdx="3" presStyleCnt="4"/>
      <dgm:spPr/>
      <dgm:t>
        <a:bodyPr/>
        <a:lstStyle/>
        <a:p>
          <a:endParaRPr lang="en-US"/>
        </a:p>
      </dgm:t>
    </dgm:pt>
    <dgm:pt modelId="{7251280D-DC35-473B-B7A6-61508CE62DCC}" type="pres">
      <dgm:prSet presAssocID="{07F6B302-6C30-4B13-BA93-074913421492}" presName="Name21" presStyleCnt="0"/>
      <dgm:spPr/>
      <dgm:t>
        <a:bodyPr/>
        <a:lstStyle/>
        <a:p>
          <a:endParaRPr lang="en-US"/>
        </a:p>
      </dgm:t>
    </dgm:pt>
    <dgm:pt modelId="{16CA056E-31EB-499B-BA00-34AD7A8DD85E}" type="pres">
      <dgm:prSet presAssocID="{07F6B302-6C30-4B13-BA93-074913421492}" presName="level2Shape" presStyleLbl="node4" presStyleIdx="3" presStyleCnt="4"/>
      <dgm:spPr/>
      <dgm:t>
        <a:bodyPr/>
        <a:lstStyle/>
        <a:p>
          <a:endParaRPr lang="en-US"/>
        </a:p>
      </dgm:t>
    </dgm:pt>
    <dgm:pt modelId="{AA1101BA-1C1A-4C70-BFA5-0A49717F1C8E}" type="pres">
      <dgm:prSet presAssocID="{07F6B302-6C30-4B13-BA93-074913421492}" presName="hierChild3" presStyleCnt="0"/>
      <dgm:spPr/>
      <dgm:t>
        <a:bodyPr/>
        <a:lstStyle/>
        <a:p>
          <a:endParaRPr lang="en-US"/>
        </a:p>
      </dgm:t>
    </dgm:pt>
    <dgm:pt modelId="{640E3B4B-09F4-4368-B191-4A24666AF48C}" type="pres">
      <dgm:prSet presAssocID="{2F56F5C6-7699-433E-B43E-4ADB0847832B}" presName="Name19" presStyleLbl="parChTrans1D2" presStyleIdx="1" presStyleCnt="2"/>
      <dgm:spPr/>
      <dgm:t>
        <a:bodyPr/>
        <a:lstStyle/>
        <a:p>
          <a:endParaRPr lang="en-US"/>
        </a:p>
      </dgm:t>
    </dgm:pt>
    <dgm:pt modelId="{1EFE5A62-003B-4485-862D-BDB62B24EA4F}" type="pres">
      <dgm:prSet presAssocID="{08662E55-7E43-407B-A8F7-612E7F13A364}" presName="Name21" presStyleCnt="0"/>
      <dgm:spPr/>
      <dgm:t>
        <a:bodyPr/>
        <a:lstStyle/>
        <a:p>
          <a:endParaRPr lang="en-US"/>
        </a:p>
      </dgm:t>
    </dgm:pt>
    <dgm:pt modelId="{44455E08-F17C-4A71-A4AC-435F7BC84844}" type="pres">
      <dgm:prSet presAssocID="{08662E55-7E43-407B-A8F7-612E7F13A364}" presName="level2Shape" presStyleLbl="node2" presStyleIdx="1" presStyleCnt="2"/>
      <dgm:spPr/>
      <dgm:t>
        <a:bodyPr/>
        <a:lstStyle/>
        <a:p>
          <a:endParaRPr lang="en-US"/>
        </a:p>
      </dgm:t>
    </dgm:pt>
    <dgm:pt modelId="{7698A414-126C-4036-B213-59B8A8FE49C7}" type="pres">
      <dgm:prSet presAssocID="{08662E55-7E43-407B-A8F7-612E7F13A364}" presName="hierChild3" presStyleCnt="0"/>
      <dgm:spPr/>
      <dgm:t>
        <a:bodyPr/>
        <a:lstStyle/>
        <a:p>
          <a:endParaRPr lang="en-US"/>
        </a:p>
      </dgm:t>
    </dgm:pt>
    <dgm:pt modelId="{1225475D-9E57-41FB-AD7C-2CA8892ACB03}" type="pres">
      <dgm:prSet presAssocID="{ED71A7B7-D3E5-4D7B-A1D1-3638B0115B61}" presName="Name19" presStyleLbl="parChTrans1D3" presStyleIdx="2" presStyleCnt="4"/>
      <dgm:spPr/>
      <dgm:t>
        <a:bodyPr/>
        <a:lstStyle/>
        <a:p>
          <a:endParaRPr lang="en-US"/>
        </a:p>
      </dgm:t>
    </dgm:pt>
    <dgm:pt modelId="{B36DBAFD-149C-44B6-B0E9-628C8DD14528}" type="pres">
      <dgm:prSet presAssocID="{AD0000D4-0D78-44BB-9B44-D61B237D7D19}" presName="Name21" presStyleCnt="0"/>
      <dgm:spPr/>
      <dgm:t>
        <a:bodyPr/>
        <a:lstStyle/>
        <a:p>
          <a:endParaRPr lang="en-US"/>
        </a:p>
      </dgm:t>
    </dgm:pt>
    <dgm:pt modelId="{38F90F77-5F16-47B4-B865-0097BF68ADB0}" type="pres">
      <dgm:prSet presAssocID="{AD0000D4-0D78-44BB-9B44-D61B237D7D19}" presName="level2Shape" presStyleLbl="node3" presStyleIdx="2" presStyleCnt="4"/>
      <dgm:spPr/>
      <dgm:t>
        <a:bodyPr/>
        <a:lstStyle/>
        <a:p>
          <a:endParaRPr lang="en-US"/>
        </a:p>
      </dgm:t>
    </dgm:pt>
    <dgm:pt modelId="{4B9ABEC7-19DB-4FFD-B1A7-38055119BFEE}" type="pres">
      <dgm:prSet presAssocID="{AD0000D4-0D78-44BB-9B44-D61B237D7D19}" presName="hierChild3" presStyleCnt="0"/>
      <dgm:spPr/>
      <dgm:t>
        <a:bodyPr/>
        <a:lstStyle/>
        <a:p>
          <a:endParaRPr lang="en-US"/>
        </a:p>
      </dgm:t>
    </dgm:pt>
    <dgm:pt modelId="{87399BB5-7626-4FF5-9A73-9C377F366B91}" type="pres">
      <dgm:prSet presAssocID="{13A33D52-357C-4089-AA11-395FDE8C005D}" presName="Name19" presStyleLbl="parChTrans1D3" presStyleIdx="3" presStyleCnt="4"/>
      <dgm:spPr/>
      <dgm:t>
        <a:bodyPr/>
        <a:lstStyle/>
        <a:p>
          <a:endParaRPr lang="en-US"/>
        </a:p>
      </dgm:t>
    </dgm:pt>
    <dgm:pt modelId="{3FB0BACB-F3DB-4CC9-B800-2B44FB45BCAC}" type="pres">
      <dgm:prSet presAssocID="{B07240ED-5555-4C7F-BA0C-BC9E236B9350}" presName="Name21" presStyleCnt="0"/>
      <dgm:spPr/>
      <dgm:t>
        <a:bodyPr/>
        <a:lstStyle/>
        <a:p>
          <a:endParaRPr lang="en-US"/>
        </a:p>
      </dgm:t>
    </dgm:pt>
    <dgm:pt modelId="{047A3A47-E054-4CAB-A2B0-AB843691AB94}" type="pres">
      <dgm:prSet presAssocID="{B07240ED-5555-4C7F-BA0C-BC9E236B9350}" presName="level2Shape" presStyleLbl="node3" presStyleIdx="3" presStyleCnt="4"/>
      <dgm:spPr/>
      <dgm:t>
        <a:bodyPr/>
        <a:lstStyle/>
        <a:p>
          <a:endParaRPr lang="en-US"/>
        </a:p>
      </dgm:t>
    </dgm:pt>
    <dgm:pt modelId="{59F2C75B-8242-43EF-B4AE-F8E65AEF1AE3}" type="pres">
      <dgm:prSet presAssocID="{B07240ED-5555-4C7F-BA0C-BC9E236B9350}" presName="hierChild3" presStyleCnt="0"/>
      <dgm:spPr/>
      <dgm:t>
        <a:bodyPr/>
        <a:lstStyle/>
        <a:p>
          <a:endParaRPr lang="en-US"/>
        </a:p>
      </dgm:t>
    </dgm:pt>
    <dgm:pt modelId="{97E53AB6-197A-45CD-91B9-209F6BD91EF5}" type="pres">
      <dgm:prSet presAssocID="{F1A6B8A7-6989-4DBB-8D89-CD14753CE935}" presName="bgShapesFlow" presStyleCnt="0"/>
      <dgm:spPr/>
      <dgm:t>
        <a:bodyPr/>
        <a:lstStyle/>
        <a:p>
          <a:endParaRPr lang="en-US"/>
        </a:p>
      </dgm:t>
    </dgm:pt>
  </dgm:ptLst>
  <dgm:cxnLst>
    <dgm:cxn modelId="{84C58DB7-6C9A-42ED-B23D-FB82DE5655B1}" type="presOf" srcId="{669829B3-3F8C-4106-8286-6827D27F1ADC}" destId="{927A55DD-5070-464A-B72D-B2A1DCD63A17}" srcOrd="0" destOrd="0" presId="urn:microsoft.com/office/officeart/2005/8/layout/hierarchy6"/>
    <dgm:cxn modelId="{7F83BFEE-8696-43A9-ACF3-DF591E38D321}" srcId="{075A6A88-D617-4730-81FE-26BB479CF206}" destId="{2AE14A91-F8FF-4C17-94B8-43092C9A46BF}" srcOrd="0" destOrd="0" parTransId="{11A05E60-42D1-4352-9461-61F81C44DDD5}" sibTransId="{8B744E0C-8701-476C-A629-943942CD4197}"/>
    <dgm:cxn modelId="{8188F696-CEFB-4B44-827B-5BAF75B3874F}" type="presOf" srcId="{07F6B302-6C30-4B13-BA93-074913421492}" destId="{16CA056E-31EB-499B-BA00-34AD7A8DD85E}" srcOrd="0" destOrd="0" presId="urn:microsoft.com/office/officeart/2005/8/layout/hierarchy6"/>
    <dgm:cxn modelId="{D52667AD-BEF7-40B8-A6CB-9E83B586A5AF}" type="presOf" srcId="{3225E6D2-E254-47BD-B5D2-9E811470A385}" destId="{C8E0188A-A952-4E6F-90C7-0F5502481987}" srcOrd="0" destOrd="0" presId="urn:microsoft.com/office/officeart/2005/8/layout/hierarchy6"/>
    <dgm:cxn modelId="{52A0D2ED-036F-4644-A4A3-029CF6CC2E53}" srcId="{075A6A88-D617-4730-81FE-26BB479CF206}" destId="{07F6B302-6C30-4B13-BA93-074913421492}" srcOrd="1" destOrd="0" parTransId="{FEC0C3F8-E232-4679-AE6D-870BB57377A3}" sibTransId="{96435CAF-FEC3-4A69-BACB-7078FC1B6D1E}"/>
    <dgm:cxn modelId="{499DFF4C-2ED9-43B8-8EF5-D817F51DE6DB}" srcId="{F1A6B8A7-6989-4DBB-8D89-CD14753CE935}" destId="{AB1A0EBA-9EE3-4DD3-ACA4-170D69E98111}" srcOrd="0" destOrd="0" parTransId="{DA1241F3-735B-4127-AB85-8FCB67A84B03}" sibTransId="{45F47B4F-9538-4E24-A4B5-8B1DE3AB7FE5}"/>
    <dgm:cxn modelId="{1C4CFB10-FC9C-4B73-9A25-A3591BC565A9}" type="presOf" srcId="{757B8DB5-1887-4D09-86CA-BA77D43721BF}" destId="{1EBCCE1A-EB18-4B14-931B-C799B53EDAFE}" srcOrd="0" destOrd="0" presId="urn:microsoft.com/office/officeart/2005/8/layout/hierarchy6"/>
    <dgm:cxn modelId="{87872E07-70C5-4BBA-AD19-CF8E3165C3F8}" type="presOf" srcId="{AB1A0EBA-9EE3-4DD3-ACA4-170D69E98111}" destId="{90A4F613-0DF9-4EFB-9D23-C2C58B440764}" srcOrd="0" destOrd="0" presId="urn:microsoft.com/office/officeart/2005/8/layout/hierarchy6"/>
    <dgm:cxn modelId="{6E8ABF6A-DE9A-4DEF-8B48-AB7218448822}" type="presOf" srcId="{AD0000D4-0D78-44BB-9B44-D61B237D7D19}" destId="{38F90F77-5F16-47B4-B865-0097BF68ADB0}" srcOrd="0" destOrd="0" presId="urn:microsoft.com/office/officeart/2005/8/layout/hierarchy6"/>
    <dgm:cxn modelId="{95234F6E-6DD4-4786-9E43-683C449974A0}" type="presOf" srcId="{13A33D52-357C-4089-AA11-395FDE8C005D}" destId="{87399BB5-7626-4FF5-9A73-9C377F366B91}" srcOrd="0" destOrd="0" presId="urn:microsoft.com/office/officeart/2005/8/layout/hierarchy6"/>
    <dgm:cxn modelId="{E5094476-C105-4A72-804E-439A7BE03949}" srcId="{3225E6D2-E254-47BD-B5D2-9E811470A385}" destId="{075A6A88-D617-4730-81FE-26BB479CF206}" srcOrd="1" destOrd="0" parTransId="{C59B1E3C-5D95-444F-9B18-5EDE7BAA4A68}" sibTransId="{5B0FA45C-8047-42F2-B3CA-CB46A9685D18}"/>
    <dgm:cxn modelId="{EBE98BCD-5E15-438E-AD6A-67DDB2F9014D}" type="presOf" srcId="{29EB785D-C4B8-446D-9DE8-37BF269FF23A}" destId="{8C6B228C-29E3-45FF-8864-C4BCB2DC9FE1}" srcOrd="0" destOrd="0" presId="urn:microsoft.com/office/officeart/2005/8/layout/hierarchy6"/>
    <dgm:cxn modelId="{E5EAD204-1D3E-4FC5-B231-9318533A7ED8}" type="presOf" srcId="{FEC0C3F8-E232-4679-AE6D-870BB57377A3}" destId="{2A03446C-2F79-4765-9AC6-3520AE882735}" srcOrd="0" destOrd="0" presId="urn:microsoft.com/office/officeart/2005/8/layout/hierarchy6"/>
    <dgm:cxn modelId="{29856015-85F0-4E69-9C18-55BBFF558D2B}" type="presOf" srcId="{08662E55-7E43-407B-A8F7-612E7F13A364}" destId="{44455E08-F17C-4A71-A4AC-435F7BC84844}" srcOrd="0" destOrd="0" presId="urn:microsoft.com/office/officeart/2005/8/layout/hierarchy6"/>
    <dgm:cxn modelId="{E103EB17-6F9F-46C9-9194-2FF9F758D5EE}" type="presOf" srcId="{C59B1E3C-5D95-444F-9B18-5EDE7BAA4A68}" destId="{0B93258B-A6FE-446D-9316-B54DB4A0B90F}" srcOrd="0" destOrd="0" presId="urn:microsoft.com/office/officeart/2005/8/layout/hierarchy6"/>
    <dgm:cxn modelId="{50EFAEE1-D31A-4738-AC63-AE79B38D5F7F}" type="presOf" srcId="{F1A6B8A7-6989-4DBB-8D89-CD14753CE935}" destId="{615BE154-0A57-47C5-BDF7-B3169644481C}" srcOrd="0" destOrd="0" presId="urn:microsoft.com/office/officeart/2005/8/layout/hierarchy6"/>
    <dgm:cxn modelId="{83DBEFFC-9212-44E5-B322-706F24A8F67E}" srcId="{AB1A0EBA-9EE3-4DD3-ACA4-170D69E98111}" destId="{08662E55-7E43-407B-A8F7-612E7F13A364}" srcOrd="1" destOrd="0" parTransId="{2F56F5C6-7699-433E-B43E-4ADB0847832B}" sibTransId="{482B8BBB-A23E-4B0B-BCE8-62000EFC27B2}"/>
    <dgm:cxn modelId="{C7EEF559-CBA2-41B6-999D-3A3EE54915B7}" type="presOf" srcId="{67EC346E-A7B8-424B-8C55-919BB7CC2099}" destId="{6234B9C6-6A74-4F5E-BC6F-28B44B95C899}" srcOrd="0" destOrd="0" presId="urn:microsoft.com/office/officeart/2005/8/layout/hierarchy6"/>
    <dgm:cxn modelId="{F7B73C30-0D2C-4EED-8A1D-D59D8770DC25}" type="presOf" srcId="{2AE14A91-F8FF-4C17-94B8-43092C9A46BF}" destId="{B8B54643-E60A-4E83-92FA-C34FCDEDE72A}" srcOrd="0" destOrd="0" presId="urn:microsoft.com/office/officeart/2005/8/layout/hierarchy6"/>
    <dgm:cxn modelId="{990E04F0-1A33-4DDE-83B8-898269A142DC}" type="presOf" srcId="{BCAA4CAE-A17B-4B1F-87EF-590EC926FC78}" destId="{CD5F9ECD-3399-4939-AC0A-220FF5217483}" srcOrd="0" destOrd="0" presId="urn:microsoft.com/office/officeart/2005/8/layout/hierarchy6"/>
    <dgm:cxn modelId="{478B2BCF-6E34-4266-8A54-BEC1B2A9FC34}" srcId="{67EC346E-A7B8-424B-8C55-919BB7CC2099}" destId="{210529D8-DC34-466E-8C0B-03B93BD91BA3}" srcOrd="0" destOrd="0" parTransId="{29EB785D-C4B8-446D-9DE8-37BF269FF23A}" sibTransId="{4E36391B-CE28-4CDA-B9C0-A441BC68CB58}"/>
    <dgm:cxn modelId="{7AC13F5E-17C2-4DA8-BFB7-C9A60AA72571}" srcId="{08662E55-7E43-407B-A8F7-612E7F13A364}" destId="{AD0000D4-0D78-44BB-9B44-D61B237D7D19}" srcOrd="0" destOrd="0" parTransId="{ED71A7B7-D3E5-4D7B-A1D1-3638B0115B61}" sibTransId="{50344814-2E7E-4DA5-A692-7E13D97C4C52}"/>
    <dgm:cxn modelId="{BFD897C5-0687-4527-903A-5FA6EE971E93}" srcId="{67EC346E-A7B8-424B-8C55-919BB7CC2099}" destId="{BCAA4CAE-A17B-4B1F-87EF-590EC926FC78}" srcOrd="1" destOrd="0" parTransId="{757B8DB5-1887-4D09-86CA-BA77D43721BF}" sibTransId="{D5CCA47B-FFE4-4245-AD00-9FB5FBAE4F93}"/>
    <dgm:cxn modelId="{B47DAE3D-78F4-401D-AA61-F250478011F3}" type="presOf" srcId="{075A6A88-D617-4730-81FE-26BB479CF206}" destId="{58707833-D7CC-43C3-9BC5-8E86691F39AB}" srcOrd="0" destOrd="0" presId="urn:microsoft.com/office/officeart/2005/8/layout/hierarchy6"/>
    <dgm:cxn modelId="{A187BE20-0742-4FAC-AD78-04A10D81E160}" type="presOf" srcId="{11A05E60-42D1-4352-9461-61F81C44DDD5}" destId="{FB740B3C-97F6-4791-808A-1CBABFEE1380}" srcOrd="0" destOrd="0" presId="urn:microsoft.com/office/officeart/2005/8/layout/hierarchy6"/>
    <dgm:cxn modelId="{C250E1BC-4CA7-4BEB-9102-955312584564}" type="presOf" srcId="{B07240ED-5555-4C7F-BA0C-BC9E236B9350}" destId="{047A3A47-E054-4CAB-A2B0-AB843691AB94}" srcOrd="0" destOrd="0" presId="urn:microsoft.com/office/officeart/2005/8/layout/hierarchy6"/>
    <dgm:cxn modelId="{A2E991D2-7F1A-4A17-9945-3EEBBB55C362}" type="presOf" srcId="{8E4C1633-A9D5-4104-BD99-A68C95CC10DB}" destId="{22A5810B-BE24-4022-BE98-C725478FC107}" srcOrd="0" destOrd="0" presId="urn:microsoft.com/office/officeart/2005/8/layout/hierarchy6"/>
    <dgm:cxn modelId="{09BA1DF2-E430-4C31-A8A6-F5C0503F38C8}" srcId="{AB1A0EBA-9EE3-4DD3-ACA4-170D69E98111}" destId="{3225E6D2-E254-47BD-B5D2-9E811470A385}" srcOrd="0" destOrd="0" parTransId="{8E4C1633-A9D5-4104-BD99-A68C95CC10DB}" sibTransId="{74AE4A8A-D054-4643-86CF-F7AB6410100E}"/>
    <dgm:cxn modelId="{BCFAE359-57A9-4383-9226-B4D5F4A7B6A8}" type="presOf" srcId="{2F56F5C6-7699-433E-B43E-4ADB0847832B}" destId="{640E3B4B-09F4-4368-B191-4A24666AF48C}" srcOrd="0" destOrd="0" presId="urn:microsoft.com/office/officeart/2005/8/layout/hierarchy6"/>
    <dgm:cxn modelId="{23B57AA2-13DB-440F-94E6-2C10453AA39B}" type="presOf" srcId="{ED71A7B7-D3E5-4D7B-A1D1-3638B0115B61}" destId="{1225475D-9E57-41FB-AD7C-2CA8892ACB03}" srcOrd="0" destOrd="0" presId="urn:microsoft.com/office/officeart/2005/8/layout/hierarchy6"/>
    <dgm:cxn modelId="{B7D68B6B-BCEB-4D2B-9750-6CCCFFCFE1FD}" srcId="{3225E6D2-E254-47BD-B5D2-9E811470A385}" destId="{67EC346E-A7B8-424B-8C55-919BB7CC2099}" srcOrd="0" destOrd="0" parTransId="{669829B3-3F8C-4106-8286-6827D27F1ADC}" sibTransId="{770F5C61-CCE7-4D4F-9F6B-31EDDF2D1406}"/>
    <dgm:cxn modelId="{E0C39C4F-FBE7-41B6-95CE-FE479D59868E}" srcId="{08662E55-7E43-407B-A8F7-612E7F13A364}" destId="{B07240ED-5555-4C7F-BA0C-BC9E236B9350}" srcOrd="1" destOrd="0" parTransId="{13A33D52-357C-4089-AA11-395FDE8C005D}" sibTransId="{A6F2707A-F6A0-426B-998A-EE0C50041853}"/>
    <dgm:cxn modelId="{468F6FE3-2E91-4A2F-8D61-69270C20AD43}" type="presOf" srcId="{210529D8-DC34-466E-8C0B-03B93BD91BA3}" destId="{B66685BA-4435-4CFB-B0EE-9792AF1DB0E1}" srcOrd="0" destOrd="0" presId="urn:microsoft.com/office/officeart/2005/8/layout/hierarchy6"/>
    <dgm:cxn modelId="{5455FC0C-B1F5-47FE-B450-B059C90E8D4C}" type="presParOf" srcId="{615BE154-0A57-47C5-BDF7-B3169644481C}" destId="{912168CD-9578-4DC5-B270-70E53B29C8D2}" srcOrd="0" destOrd="0" presId="urn:microsoft.com/office/officeart/2005/8/layout/hierarchy6"/>
    <dgm:cxn modelId="{35769082-8CB1-4428-8E22-685C36839274}" type="presParOf" srcId="{912168CD-9578-4DC5-B270-70E53B29C8D2}" destId="{E307457F-25AF-448B-960F-DCA4B4131EED}" srcOrd="0" destOrd="0" presId="urn:microsoft.com/office/officeart/2005/8/layout/hierarchy6"/>
    <dgm:cxn modelId="{5BA3B66B-BEAA-4594-8893-92A251CB788B}" type="presParOf" srcId="{E307457F-25AF-448B-960F-DCA4B4131EED}" destId="{5D112C30-C4BD-469B-9FD5-77EE3ADAD42C}" srcOrd="0" destOrd="0" presId="urn:microsoft.com/office/officeart/2005/8/layout/hierarchy6"/>
    <dgm:cxn modelId="{869034D9-D779-4574-94D1-F0DA30B8990C}" type="presParOf" srcId="{5D112C30-C4BD-469B-9FD5-77EE3ADAD42C}" destId="{90A4F613-0DF9-4EFB-9D23-C2C58B440764}" srcOrd="0" destOrd="0" presId="urn:microsoft.com/office/officeart/2005/8/layout/hierarchy6"/>
    <dgm:cxn modelId="{195CEF6A-59C7-462B-9BC8-5BE3A475D46C}" type="presParOf" srcId="{5D112C30-C4BD-469B-9FD5-77EE3ADAD42C}" destId="{BFB205C1-E1C6-4BFB-8DE1-CD5E220FE99E}" srcOrd="1" destOrd="0" presId="urn:microsoft.com/office/officeart/2005/8/layout/hierarchy6"/>
    <dgm:cxn modelId="{B59E4A93-D19B-4469-B50C-2EFD07289296}" type="presParOf" srcId="{BFB205C1-E1C6-4BFB-8DE1-CD5E220FE99E}" destId="{22A5810B-BE24-4022-BE98-C725478FC107}" srcOrd="0" destOrd="0" presId="urn:microsoft.com/office/officeart/2005/8/layout/hierarchy6"/>
    <dgm:cxn modelId="{AFC65CAA-7244-40D2-897A-8CB64ED80DC1}" type="presParOf" srcId="{BFB205C1-E1C6-4BFB-8DE1-CD5E220FE99E}" destId="{1E8A63F5-BC53-4669-8362-018DC82EC0A5}" srcOrd="1" destOrd="0" presId="urn:microsoft.com/office/officeart/2005/8/layout/hierarchy6"/>
    <dgm:cxn modelId="{E80B80B9-4B9F-46C9-8188-0F30DD968CFB}" type="presParOf" srcId="{1E8A63F5-BC53-4669-8362-018DC82EC0A5}" destId="{C8E0188A-A952-4E6F-90C7-0F5502481987}" srcOrd="0" destOrd="0" presId="urn:microsoft.com/office/officeart/2005/8/layout/hierarchy6"/>
    <dgm:cxn modelId="{254D13E1-3170-4E0A-AF88-8715AEFFBF0A}" type="presParOf" srcId="{1E8A63F5-BC53-4669-8362-018DC82EC0A5}" destId="{7BE740EB-3FE4-45E6-9FE5-539FC0AFDB6C}" srcOrd="1" destOrd="0" presId="urn:microsoft.com/office/officeart/2005/8/layout/hierarchy6"/>
    <dgm:cxn modelId="{EC872A17-3B04-44BF-BF94-FA04EFFC2C0A}" type="presParOf" srcId="{7BE740EB-3FE4-45E6-9FE5-539FC0AFDB6C}" destId="{927A55DD-5070-464A-B72D-B2A1DCD63A17}" srcOrd="0" destOrd="0" presId="urn:microsoft.com/office/officeart/2005/8/layout/hierarchy6"/>
    <dgm:cxn modelId="{AD6699B6-57B4-4DF2-B646-88B0F37CE051}" type="presParOf" srcId="{7BE740EB-3FE4-45E6-9FE5-539FC0AFDB6C}" destId="{9C379F28-55D7-4D65-8095-5C677943C839}" srcOrd="1" destOrd="0" presId="urn:microsoft.com/office/officeart/2005/8/layout/hierarchy6"/>
    <dgm:cxn modelId="{2444678F-E780-4552-94DD-E12211B65392}" type="presParOf" srcId="{9C379F28-55D7-4D65-8095-5C677943C839}" destId="{6234B9C6-6A74-4F5E-BC6F-28B44B95C899}" srcOrd="0" destOrd="0" presId="urn:microsoft.com/office/officeart/2005/8/layout/hierarchy6"/>
    <dgm:cxn modelId="{6049EBC7-362C-46C3-AA6F-CD63548181B3}" type="presParOf" srcId="{9C379F28-55D7-4D65-8095-5C677943C839}" destId="{C15B488C-FF6E-46BC-9C14-3F23A9AAC767}" srcOrd="1" destOrd="0" presId="urn:microsoft.com/office/officeart/2005/8/layout/hierarchy6"/>
    <dgm:cxn modelId="{82CFB8D4-8DFE-49A4-A724-5022C9E90E0A}" type="presParOf" srcId="{C15B488C-FF6E-46BC-9C14-3F23A9AAC767}" destId="{8C6B228C-29E3-45FF-8864-C4BCB2DC9FE1}" srcOrd="0" destOrd="0" presId="urn:microsoft.com/office/officeart/2005/8/layout/hierarchy6"/>
    <dgm:cxn modelId="{CF28C99E-52D9-45B8-B07C-80F50D7976C9}" type="presParOf" srcId="{C15B488C-FF6E-46BC-9C14-3F23A9AAC767}" destId="{F15D6922-BB90-48E6-8592-C600ADF65A4D}" srcOrd="1" destOrd="0" presId="urn:microsoft.com/office/officeart/2005/8/layout/hierarchy6"/>
    <dgm:cxn modelId="{81533AAA-5B80-4FC4-B710-3808577CF1C6}" type="presParOf" srcId="{F15D6922-BB90-48E6-8592-C600ADF65A4D}" destId="{B66685BA-4435-4CFB-B0EE-9792AF1DB0E1}" srcOrd="0" destOrd="0" presId="urn:microsoft.com/office/officeart/2005/8/layout/hierarchy6"/>
    <dgm:cxn modelId="{69953ABF-A61D-4E63-857D-52622892EB0A}" type="presParOf" srcId="{F15D6922-BB90-48E6-8592-C600ADF65A4D}" destId="{E9FDEC66-66FA-445C-ACD9-37C8093C5C80}" srcOrd="1" destOrd="0" presId="urn:microsoft.com/office/officeart/2005/8/layout/hierarchy6"/>
    <dgm:cxn modelId="{3BF359E9-073C-4E3E-A68A-4530BEC377D3}" type="presParOf" srcId="{C15B488C-FF6E-46BC-9C14-3F23A9AAC767}" destId="{1EBCCE1A-EB18-4B14-931B-C799B53EDAFE}" srcOrd="2" destOrd="0" presId="urn:microsoft.com/office/officeart/2005/8/layout/hierarchy6"/>
    <dgm:cxn modelId="{60DD281C-94E7-4D68-B695-FC0A2DF1B29B}" type="presParOf" srcId="{C15B488C-FF6E-46BC-9C14-3F23A9AAC767}" destId="{D8960C47-BF4D-466D-B8FD-72A5638AB7E8}" srcOrd="3" destOrd="0" presId="urn:microsoft.com/office/officeart/2005/8/layout/hierarchy6"/>
    <dgm:cxn modelId="{F0E4FB65-8E28-4A31-9220-6E11AA14731C}" type="presParOf" srcId="{D8960C47-BF4D-466D-B8FD-72A5638AB7E8}" destId="{CD5F9ECD-3399-4939-AC0A-220FF5217483}" srcOrd="0" destOrd="0" presId="urn:microsoft.com/office/officeart/2005/8/layout/hierarchy6"/>
    <dgm:cxn modelId="{17FF1396-ED5E-417A-93A7-12DD673AA21C}" type="presParOf" srcId="{D8960C47-BF4D-466D-B8FD-72A5638AB7E8}" destId="{1E27EDE0-69A0-4969-8513-9787C212EBCE}" srcOrd="1" destOrd="0" presId="urn:microsoft.com/office/officeart/2005/8/layout/hierarchy6"/>
    <dgm:cxn modelId="{987BFD0B-DCB7-4D77-BE19-72A29AC508F8}" type="presParOf" srcId="{7BE740EB-3FE4-45E6-9FE5-539FC0AFDB6C}" destId="{0B93258B-A6FE-446D-9316-B54DB4A0B90F}" srcOrd="2" destOrd="0" presId="urn:microsoft.com/office/officeart/2005/8/layout/hierarchy6"/>
    <dgm:cxn modelId="{D4BDC7F8-AE18-424D-923F-F6520B359B06}" type="presParOf" srcId="{7BE740EB-3FE4-45E6-9FE5-539FC0AFDB6C}" destId="{E187D5CF-A79B-49D9-A829-DD4FE8AB1F94}" srcOrd="3" destOrd="0" presId="urn:microsoft.com/office/officeart/2005/8/layout/hierarchy6"/>
    <dgm:cxn modelId="{DF4E8B9D-4B83-44BF-B6BE-839E6C3A512D}" type="presParOf" srcId="{E187D5CF-A79B-49D9-A829-DD4FE8AB1F94}" destId="{58707833-D7CC-43C3-9BC5-8E86691F39AB}" srcOrd="0" destOrd="0" presId="urn:microsoft.com/office/officeart/2005/8/layout/hierarchy6"/>
    <dgm:cxn modelId="{93B88EFB-97FC-4379-B2E9-110D8386FA94}" type="presParOf" srcId="{E187D5CF-A79B-49D9-A829-DD4FE8AB1F94}" destId="{1D3A160E-ED77-4762-A128-C1902ED0BB3D}" srcOrd="1" destOrd="0" presId="urn:microsoft.com/office/officeart/2005/8/layout/hierarchy6"/>
    <dgm:cxn modelId="{96F0ACA5-82CD-4DE2-AFF8-4AE9001C562F}" type="presParOf" srcId="{1D3A160E-ED77-4762-A128-C1902ED0BB3D}" destId="{FB740B3C-97F6-4791-808A-1CBABFEE1380}" srcOrd="0" destOrd="0" presId="urn:microsoft.com/office/officeart/2005/8/layout/hierarchy6"/>
    <dgm:cxn modelId="{3C170F30-C931-4DC1-BD76-61812FE66CED}" type="presParOf" srcId="{1D3A160E-ED77-4762-A128-C1902ED0BB3D}" destId="{05B3EDD9-9B03-4AD5-8211-61C163FB638B}" srcOrd="1" destOrd="0" presId="urn:microsoft.com/office/officeart/2005/8/layout/hierarchy6"/>
    <dgm:cxn modelId="{382D32CD-E510-4600-BF25-2FF946550847}" type="presParOf" srcId="{05B3EDD9-9B03-4AD5-8211-61C163FB638B}" destId="{B8B54643-E60A-4E83-92FA-C34FCDEDE72A}" srcOrd="0" destOrd="0" presId="urn:microsoft.com/office/officeart/2005/8/layout/hierarchy6"/>
    <dgm:cxn modelId="{CE812F1F-4C0E-449A-A69C-89A3EB20F627}" type="presParOf" srcId="{05B3EDD9-9B03-4AD5-8211-61C163FB638B}" destId="{DF9DC496-C121-4421-B6B6-92B9DA7FFFFA}" srcOrd="1" destOrd="0" presId="urn:microsoft.com/office/officeart/2005/8/layout/hierarchy6"/>
    <dgm:cxn modelId="{84AA5341-D51C-4D8D-A11B-4B1F5CE0EC6A}" type="presParOf" srcId="{1D3A160E-ED77-4762-A128-C1902ED0BB3D}" destId="{2A03446C-2F79-4765-9AC6-3520AE882735}" srcOrd="2" destOrd="0" presId="urn:microsoft.com/office/officeart/2005/8/layout/hierarchy6"/>
    <dgm:cxn modelId="{B5346CBF-8E55-4F5F-8387-B927B57D28AD}" type="presParOf" srcId="{1D3A160E-ED77-4762-A128-C1902ED0BB3D}" destId="{7251280D-DC35-473B-B7A6-61508CE62DCC}" srcOrd="3" destOrd="0" presId="urn:microsoft.com/office/officeart/2005/8/layout/hierarchy6"/>
    <dgm:cxn modelId="{486AD596-CDCF-4CC0-97D7-00F3728DF4B5}" type="presParOf" srcId="{7251280D-DC35-473B-B7A6-61508CE62DCC}" destId="{16CA056E-31EB-499B-BA00-34AD7A8DD85E}" srcOrd="0" destOrd="0" presId="urn:microsoft.com/office/officeart/2005/8/layout/hierarchy6"/>
    <dgm:cxn modelId="{8BE5750F-FB89-4F86-A3AB-41A74F9AC7F5}" type="presParOf" srcId="{7251280D-DC35-473B-B7A6-61508CE62DCC}" destId="{AA1101BA-1C1A-4C70-BFA5-0A49717F1C8E}" srcOrd="1" destOrd="0" presId="urn:microsoft.com/office/officeart/2005/8/layout/hierarchy6"/>
    <dgm:cxn modelId="{3DBAFD2F-8853-4CCE-87DC-9F1CF63C4902}" type="presParOf" srcId="{BFB205C1-E1C6-4BFB-8DE1-CD5E220FE99E}" destId="{640E3B4B-09F4-4368-B191-4A24666AF48C}" srcOrd="2" destOrd="0" presId="urn:microsoft.com/office/officeart/2005/8/layout/hierarchy6"/>
    <dgm:cxn modelId="{883F271A-4EB7-4205-8CA7-7D38B539D0A7}" type="presParOf" srcId="{BFB205C1-E1C6-4BFB-8DE1-CD5E220FE99E}" destId="{1EFE5A62-003B-4485-862D-BDB62B24EA4F}" srcOrd="3" destOrd="0" presId="urn:microsoft.com/office/officeart/2005/8/layout/hierarchy6"/>
    <dgm:cxn modelId="{81F507C2-0C28-44FC-BF3E-BC9BFAFEEAFB}" type="presParOf" srcId="{1EFE5A62-003B-4485-862D-BDB62B24EA4F}" destId="{44455E08-F17C-4A71-A4AC-435F7BC84844}" srcOrd="0" destOrd="0" presId="urn:microsoft.com/office/officeart/2005/8/layout/hierarchy6"/>
    <dgm:cxn modelId="{4F413707-4A06-4808-9F0D-84F595721B80}" type="presParOf" srcId="{1EFE5A62-003B-4485-862D-BDB62B24EA4F}" destId="{7698A414-126C-4036-B213-59B8A8FE49C7}" srcOrd="1" destOrd="0" presId="urn:microsoft.com/office/officeart/2005/8/layout/hierarchy6"/>
    <dgm:cxn modelId="{3EFF0A3B-91FF-4A95-89D9-0AD6E70F9859}" type="presParOf" srcId="{7698A414-126C-4036-B213-59B8A8FE49C7}" destId="{1225475D-9E57-41FB-AD7C-2CA8892ACB03}" srcOrd="0" destOrd="0" presId="urn:microsoft.com/office/officeart/2005/8/layout/hierarchy6"/>
    <dgm:cxn modelId="{617411F4-91BC-463C-9A24-F9BA0E65F046}" type="presParOf" srcId="{7698A414-126C-4036-B213-59B8A8FE49C7}" destId="{B36DBAFD-149C-44B6-B0E9-628C8DD14528}" srcOrd="1" destOrd="0" presId="urn:microsoft.com/office/officeart/2005/8/layout/hierarchy6"/>
    <dgm:cxn modelId="{9F8E6F37-0421-40A0-96B1-E5E3C4ACDE53}" type="presParOf" srcId="{B36DBAFD-149C-44B6-B0E9-628C8DD14528}" destId="{38F90F77-5F16-47B4-B865-0097BF68ADB0}" srcOrd="0" destOrd="0" presId="urn:microsoft.com/office/officeart/2005/8/layout/hierarchy6"/>
    <dgm:cxn modelId="{73DD3203-B324-4D21-ACE8-6A61D67B3519}" type="presParOf" srcId="{B36DBAFD-149C-44B6-B0E9-628C8DD14528}" destId="{4B9ABEC7-19DB-4FFD-B1A7-38055119BFEE}" srcOrd="1" destOrd="0" presId="urn:microsoft.com/office/officeart/2005/8/layout/hierarchy6"/>
    <dgm:cxn modelId="{6F345D77-0771-431A-99A1-ECC85782B09B}" type="presParOf" srcId="{7698A414-126C-4036-B213-59B8A8FE49C7}" destId="{87399BB5-7626-4FF5-9A73-9C377F366B91}" srcOrd="2" destOrd="0" presId="urn:microsoft.com/office/officeart/2005/8/layout/hierarchy6"/>
    <dgm:cxn modelId="{948EC53E-D558-4867-BFC7-C6E4E79A164F}" type="presParOf" srcId="{7698A414-126C-4036-B213-59B8A8FE49C7}" destId="{3FB0BACB-F3DB-4CC9-B800-2B44FB45BCAC}" srcOrd="3" destOrd="0" presId="urn:microsoft.com/office/officeart/2005/8/layout/hierarchy6"/>
    <dgm:cxn modelId="{F174195F-7333-41DE-86FE-0EF5DEB0D622}" type="presParOf" srcId="{3FB0BACB-F3DB-4CC9-B800-2B44FB45BCAC}" destId="{047A3A47-E054-4CAB-A2B0-AB843691AB94}" srcOrd="0" destOrd="0" presId="urn:microsoft.com/office/officeart/2005/8/layout/hierarchy6"/>
    <dgm:cxn modelId="{D6AD7835-43B7-44FE-BED6-8C3F8F6C3BD3}" type="presParOf" srcId="{3FB0BACB-F3DB-4CC9-B800-2B44FB45BCAC}" destId="{59F2C75B-8242-43EF-B4AE-F8E65AEF1AE3}" srcOrd="1" destOrd="0" presId="urn:microsoft.com/office/officeart/2005/8/layout/hierarchy6"/>
    <dgm:cxn modelId="{0060FB9E-2550-41A9-8410-E3AE4F77457F}" type="presParOf" srcId="{615BE154-0A57-47C5-BDF7-B3169644481C}" destId="{97E53AB6-197A-45CD-91B9-209F6BD91EF5}" srcOrd="1" destOrd="0" presId="urn:microsoft.com/office/officeart/2005/8/layout/hierarchy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1A6B8A7-6989-4DBB-8D89-CD14753CE935}" type="doc">
      <dgm:prSet loTypeId="urn:microsoft.com/office/officeart/2005/8/layout/hierarchy6" loCatId="hierarchy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AB1A0EBA-9EE3-4DD3-ACA4-170D69E98111}">
      <dgm:prSet phldrT="[Text]" custT="1"/>
      <dgm:spPr/>
      <dgm:t>
        <a:bodyPr/>
        <a:lstStyle/>
        <a:p>
          <a:r>
            <a:rPr lang="en-US" sz="1600" b="1" dirty="0"/>
            <a:t>/</a:t>
          </a:r>
        </a:p>
      </dgm:t>
    </dgm:pt>
    <dgm:pt modelId="{DA1241F3-735B-4127-AB85-8FCB67A84B03}" type="parTrans" cxnId="{499DFF4C-2ED9-43B8-8EF5-D817F51DE6DB}">
      <dgm:prSet/>
      <dgm:spPr/>
      <dgm:t>
        <a:bodyPr/>
        <a:lstStyle/>
        <a:p>
          <a:endParaRPr lang="en-US" sz="1600" b="1"/>
        </a:p>
      </dgm:t>
    </dgm:pt>
    <dgm:pt modelId="{45F47B4F-9538-4E24-A4B5-8B1DE3AB7FE5}" type="sibTrans" cxnId="{499DFF4C-2ED9-43B8-8EF5-D817F51DE6DB}">
      <dgm:prSet/>
      <dgm:spPr/>
      <dgm:t>
        <a:bodyPr/>
        <a:lstStyle/>
        <a:p>
          <a:endParaRPr lang="en-US" sz="1600" b="1"/>
        </a:p>
      </dgm:t>
    </dgm:pt>
    <dgm:pt modelId="{3225E6D2-E254-47BD-B5D2-9E811470A385}">
      <dgm:prSet phldrT="[Text]" custT="1"/>
      <dgm:spPr/>
      <dgm:t>
        <a:bodyPr/>
        <a:lstStyle/>
        <a:p>
          <a:r>
            <a:rPr lang="en-US" sz="1600" b="1" dirty="0"/>
            <a:t>-</a:t>
          </a:r>
        </a:p>
      </dgm:t>
    </dgm:pt>
    <dgm:pt modelId="{8E4C1633-A9D5-4104-BD99-A68C95CC10DB}" type="parTrans" cxnId="{09BA1DF2-E430-4C31-A8A6-F5C0503F38C8}">
      <dgm:prSet/>
      <dgm:spPr/>
      <dgm:t>
        <a:bodyPr/>
        <a:lstStyle/>
        <a:p>
          <a:endParaRPr lang="en-US" sz="1800" b="1"/>
        </a:p>
      </dgm:t>
    </dgm:pt>
    <dgm:pt modelId="{74AE4A8A-D054-4643-86CF-F7AB6410100E}" type="sibTrans" cxnId="{09BA1DF2-E430-4C31-A8A6-F5C0503F38C8}">
      <dgm:prSet/>
      <dgm:spPr/>
      <dgm:t>
        <a:bodyPr/>
        <a:lstStyle/>
        <a:p>
          <a:endParaRPr lang="en-US" sz="1600" b="1"/>
        </a:p>
      </dgm:t>
    </dgm:pt>
    <dgm:pt modelId="{08662E55-7E43-407B-A8F7-612E7F13A364}">
      <dgm:prSet phldrT="[Text]" custT="1"/>
      <dgm:spPr/>
      <dgm:t>
        <a:bodyPr/>
        <a:lstStyle/>
        <a:p>
          <a:r>
            <a:rPr lang="en-US" sz="1600" b="1" dirty="0" smtClean="0"/>
            <a:t>*</a:t>
          </a:r>
          <a:endParaRPr lang="en-US" sz="1600" b="1" dirty="0"/>
        </a:p>
      </dgm:t>
    </dgm:pt>
    <dgm:pt modelId="{2F56F5C6-7699-433E-B43E-4ADB0847832B}" type="parTrans" cxnId="{83DBEFFC-9212-44E5-B322-706F24A8F67E}">
      <dgm:prSet/>
      <dgm:spPr/>
      <dgm:t>
        <a:bodyPr/>
        <a:lstStyle/>
        <a:p>
          <a:endParaRPr lang="en-US" sz="1800" b="1"/>
        </a:p>
      </dgm:t>
    </dgm:pt>
    <dgm:pt modelId="{482B8BBB-A23E-4B0B-BCE8-62000EFC27B2}" type="sibTrans" cxnId="{83DBEFFC-9212-44E5-B322-706F24A8F67E}">
      <dgm:prSet/>
      <dgm:spPr/>
      <dgm:t>
        <a:bodyPr/>
        <a:lstStyle/>
        <a:p>
          <a:endParaRPr lang="en-US" sz="1600" b="1"/>
        </a:p>
      </dgm:t>
    </dgm:pt>
    <dgm:pt modelId="{AD0000D4-0D78-44BB-9B44-D61B237D7D19}">
      <dgm:prSet phldrT="[Text]" custT="1"/>
      <dgm:spPr/>
      <dgm:t>
        <a:bodyPr/>
        <a:lstStyle/>
        <a:p>
          <a:r>
            <a:rPr lang="en-US" sz="1600" b="1" dirty="0" smtClean="0"/>
            <a:t>A2</a:t>
          </a:r>
          <a:endParaRPr lang="en-US" sz="1600" b="1" dirty="0"/>
        </a:p>
      </dgm:t>
    </dgm:pt>
    <dgm:pt modelId="{ED71A7B7-D3E5-4D7B-A1D1-3638B0115B61}" type="parTrans" cxnId="{7AC13F5E-17C2-4DA8-BFB7-C9A60AA72571}">
      <dgm:prSet/>
      <dgm:spPr/>
      <dgm:t>
        <a:bodyPr/>
        <a:lstStyle/>
        <a:p>
          <a:endParaRPr lang="en-US" sz="1800" b="1"/>
        </a:p>
      </dgm:t>
    </dgm:pt>
    <dgm:pt modelId="{50344814-2E7E-4DA5-A692-7E13D97C4C52}" type="sibTrans" cxnId="{7AC13F5E-17C2-4DA8-BFB7-C9A60AA72571}">
      <dgm:prSet/>
      <dgm:spPr/>
      <dgm:t>
        <a:bodyPr/>
        <a:lstStyle/>
        <a:p>
          <a:endParaRPr lang="en-US" sz="1600" b="1"/>
        </a:p>
      </dgm:t>
    </dgm:pt>
    <dgm:pt modelId="{67EC346E-A7B8-424B-8C55-919BB7CC2099}">
      <dgm:prSet phldrT="[Text]" custT="1"/>
      <dgm:spPr/>
      <dgm:t>
        <a:bodyPr/>
        <a:lstStyle/>
        <a:p>
          <a:r>
            <a:rPr lang="en-US" sz="1600" b="1" dirty="0" smtClean="0"/>
            <a:t>A3</a:t>
          </a:r>
          <a:endParaRPr lang="en-US" sz="1600" b="1" dirty="0"/>
        </a:p>
      </dgm:t>
    </dgm:pt>
    <dgm:pt modelId="{669829B3-3F8C-4106-8286-6827D27F1ADC}" type="parTrans" cxnId="{B7D68B6B-BCEB-4D2B-9750-6CCCFFCFE1FD}">
      <dgm:prSet/>
      <dgm:spPr/>
      <dgm:t>
        <a:bodyPr/>
        <a:lstStyle/>
        <a:p>
          <a:endParaRPr lang="en-US" sz="1800" b="1"/>
        </a:p>
      </dgm:t>
    </dgm:pt>
    <dgm:pt modelId="{770F5C61-CCE7-4D4F-9F6B-31EDDF2D1406}" type="sibTrans" cxnId="{B7D68B6B-BCEB-4D2B-9750-6CCCFFCFE1FD}">
      <dgm:prSet/>
      <dgm:spPr/>
      <dgm:t>
        <a:bodyPr/>
        <a:lstStyle/>
        <a:p>
          <a:endParaRPr lang="en-US" sz="1600" b="1"/>
        </a:p>
      </dgm:t>
    </dgm:pt>
    <dgm:pt modelId="{075A6A88-D617-4730-81FE-26BB479CF206}">
      <dgm:prSet phldrT="[Text]" custT="1"/>
      <dgm:spPr/>
      <dgm:t>
        <a:bodyPr/>
        <a:lstStyle/>
        <a:p>
          <a:r>
            <a:rPr lang="en-US" sz="1600" b="1" dirty="0" smtClean="0"/>
            <a:t>A1</a:t>
          </a:r>
          <a:endParaRPr lang="en-US" sz="1600" b="1" dirty="0"/>
        </a:p>
      </dgm:t>
    </dgm:pt>
    <dgm:pt modelId="{C59B1E3C-5D95-444F-9B18-5EDE7BAA4A68}" type="parTrans" cxnId="{E5094476-C105-4A72-804E-439A7BE03949}">
      <dgm:prSet/>
      <dgm:spPr/>
      <dgm:t>
        <a:bodyPr/>
        <a:lstStyle/>
        <a:p>
          <a:endParaRPr lang="en-US" sz="1800" b="1"/>
        </a:p>
      </dgm:t>
    </dgm:pt>
    <dgm:pt modelId="{5B0FA45C-8047-42F2-B3CA-CB46A9685D18}" type="sibTrans" cxnId="{E5094476-C105-4A72-804E-439A7BE03949}">
      <dgm:prSet/>
      <dgm:spPr/>
      <dgm:t>
        <a:bodyPr/>
        <a:lstStyle/>
        <a:p>
          <a:endParaRPr lang="en-US" sz="1600" b="1"/>
        </a:p>
      </dgm:t>
    </dgm:pt>
    <dgm:pt modelId="{65FA5899-063B-4062-8D17-81437F6E4D5D}">
      <dgm:prSet phldrT="[Text]" custT="1"/>
      <dgm:spPr/>
      <dgm:t>
        <a:bodyPr/>
        <a:lstStyle/>
        <a:p>
          <a:r>
            <a:rPr lang="en-US" sz="1600" b="1" dirty="0" smtClean="0"/>
            <a:t>3.4</a:t>
          </a:r>
          <a:endParaRPr lang="en-US" sz="1600" b="1" dirty="0"/>
        </a:p>
      </dgm:t>
    </dgm:pt>
    <dgm:pt modelId="{74AFF2EA-15F0-4104-BB3C-566EEC6004A7}" type="parTrans" cxnId="{8CBC8AB8-3BDC-4B52-A07B-5131CFB963B6}">
      <dgm:prSet/>
      <dgm:spPr/>
      <dgm:t>
        <a:bodyPr/>
        <a:lstStyle/>
        <a:p>
          <a:endParaRPr lang="en-US" sz="1600" b="1"/>
        </a:p>
      </dgm:t>
    </dgm:pt>
    <dgm:pt modelId="{E9EE22EC-2C06-400A-A15C-5F6425BA980C}" type="sibTrans" cxnId="{8CBC8AB8-3BDC-4B52-A07B-5131CFB963B6}">
      <dgm:prSet/>
      <dgm:spPr/>
      <dgm:t>
        <a:bodyPr/>
        <a:lstStyle/>
        <a:p>
          <a:endParaRPr lang="en-US" sz="1600" b="1"/>
        </a:p>
      </dgm:t>
    </dgm:pt>
    <dgm:pt modelId="{615BE154-0A57-47C5-BDF7-B3169644481C}" type="pres">
      <dgm:prSet presAssocID="{F1A6B8A7-6989-4DBB-8D89-CD14753CE93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2168CD-9578-4DC5-B270-70E53B29C8D2}" type="pres">
      <dgm:prSet presAssocID="{F1A6B8A7-6989-4DBB-8D89-CD14753CE935}" presName="hierFlow" presStyleCnt="0"/>
      <dgm:spPr/>
      <dgm:t>
        <a:bodyPr/>
        <a:lstStyle/>
        <a:p>
          <a:endParaRPr lang="en-US"/>
        </a:p>
      </dgm:t>
    </dgm:pt>
    <dgm:pt modelId="{E307457F-25AF-448B-960F-DCA4B4131EED}" type="pres">
      <dgm:prSet presAssocID="{F1A6B8A7-6989-4DBB-8D89-CD14753CE93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D112C30-C4BD-469B-9FD5-77EE3ADAD42C}" type="pres">
      <dgm:prSet presAssocID="{AB1A0EBA-9EE3-4DD3-ACA4-170D69E98111}" presName="Name14" presStyleCnt="0"/>
      <dgm:spPr/>
      <dgm:t>
        <a:bodyPr/>
        <a:lstStyle/>
        <a:p>
          <a:endParaRPr lang="en-US"/>
        </a:p>
      </dgm:t>
    </dgm:pt>
    <dgm:pt modelId="{90A4F613-0DF9-4EFB-9D23-C2C58B440764}" type="pres">
      <dgm:prSet presAssocID="{AB1A0EBA-9EE3-4DD3-ACA4-170D69E98111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B205C1-E1C6-4BFB-8DE1-CD5E220FE99E}" type="pres">
      <dgm:prSet presAssocID="{AB1A0EBA-9EE3-4DD3-ACA4-170D69E98111}" presName="hierChild2" presStyleCnt="0"/>
      <dgm:spPr/>
      <dgm:t>
        <a:bodyPr/>
        <a:lstStyle/>
        <a:p>
          <a:endParaRPr lang="en-US"/>
        </a:p>
      </dgm:t>
    </dgm:pt>
    <dgm:pt modelId="{22A5810B-BE24-4022-BE98-C725478FC107}" type="pres">
      <dgm:prSet presAssocID="{8E4C1633-A9D5-4104-BD99-A68C95CC10DB}" presName="Name19" presStyleLbl="parChTrans1D2" presStyleIdx="0" presStyleCnt="2"/>
      <dgm:spPr/>
      <dgm:t>
        <a:bodyPr/>
        <a:lstStyle/>
        <a:p>
          <a:endParaRPr lang="en-US"/>
        </a:p>
      </dgm:t>
    </dgm:pt>
    <dgm:pt modelId="{1E8A63F5-BC53-4669-8362-018DC82EC0A5}" type="pres">
      <dgm:prSet presAssocID="{3225E6D2-E254-47BD-B5D2-9E811470A385}" presName="Name21" presStyleCnt="0"/>
      <dgm:spPr/>
      <dgm:t>
        <a:bodyPr/>
        <a:lstStyle/>
        <a:p>
          <a:endParaRPr lang="en-US"/>
        </a:p>
      </dgm:t>
    </dgm:pt>
    <dgm:pt modelId="{C8E0188A-A952-4E6F-90C7-0F5502481987}" type="pres">
      <dgm:prSet presAssocID="{3225E6D2-E254-47BD-B5D2-9E811470A385}" presName="level2Shape" presStyleLbl="node2" presStyleIdx="0" presStyleCnt="2"/>
      <dgm:spPr/>
      <dgm:t>
        <a:bodyPr/>
        <a:lstStyle/>
        <a:p>
          <a:endParaRPr lang="en-US"/>
        </a:p>
      </dgm:t>
    </dgm:pt>
    <dgm:pt modelId="{7BE740EB-3FE4-45E6-9FE5-539FC0AFDB6C}" type="pres">
      <dgm:prSet presAssocID="{3225E6D2-E254-47BD-B5D2-9E811470A385}" presName="hierChild3" presStyleCnt="0"/>
      <dgm:spPr/>
      <dgm:t>
        <a:bodyPr/>
        <a:lstStyle/>
        <a:p>
          <a:endParaRPr lang="en-US"/>
        </a:p>
      </dgm:t>
    </dgm:pt>
    <dgm:pt modelId="{927A55DD-5070-464A-B72D-B2A1DCD63A17}" type="pres">
      <dgm:prSet presAssocID="{669829B3-3F8C-4106-8286-6827D27F1ADC}" presName="Name19" presStyleLbl="parChTrans1D3" presStyleIdx="0" presStyleCnt="4"/>
      <dgm:spPr/>
      <dgm:t>
        <a:bodyPr/>
        <a:lstStyle/>
        <a:p>
          <a:endParaRPr lang="en-US"/>
        </a:p>
      </dgm:t>
    </dgm:pt>
    <dgm:pt modelId="{9C379F28-55D7-4D65-8095-5C677943C839}" type="pres">
      <dgm:prSet presAssocID="{67EC346E-A7B8-424B-8C55-919BB7CC2099}" presName="Name21" presStyleCnt="0"/>
      <dgm:spPr/>
      <dgm:t>
        <a:bodyPr/>
        <a:lstStyle/>
        <a:p>
          <a:endParaRPr lang="en-US"/>
        </a:p>
      </dgm:t>
    </dgm:pt>
    <dgm:pt modelId="{6234B9C6-6A74-4F5E-BC6F-28B44B95C899}" type="pres">
      <dgm:prSet presAssocID="{67EC346E-A7B8-424B-8C55-919BB7CC2099}" presName="level2Shape" presStyleLbl="node3" presStyleIdx="0" presStyleCnt="4"/>
      <dgm:spPr/>
      <dgm:t>
        <a:bodyPr/>
        <a:lstStyle/>
        <a:p>
          <a:endParaRPr lang="en-US"/>
        </a:p>
      </dgm:t>
    </dgm:pt>
    <dgm:pt modelId="{C15B488C-FF6E-46BC-9C14-3F23A9AAC767}" type="pres">
      <dgm:prSet presAssocID="{67EC346E-A7B8-424B-8C55-919BB7CC2099}" presName="hierChild3" presStyleCnt="0"/>
      <dgm:spPr/>
      <dgm:t>
        <a:bodyPr/>
        <a:lstStyle/>
        <a:p>
          <a:endParaRPr lang="en-US"/>
        </a:p>
      </dgm:t>
    </dgm:pt>
    <dgm:pt modelId="{0B93258B-A6FE-446D-9316-B54DB4A0B90F}" type="pres">
      <dgm:prSet presAssocID="{C59B1E3C-5D95-444F-9B18-5EDE7BAA4A68}" presName="Name19" presStyleLbl="parChTrans1D3" presStyleIdx="1" presStyleCnt="4"/>
      <dgm:spPr/>
      <dgm:t>
        <a:bodyPr/>
        <a:lstStyle/>
        <a:p>
          <a:endParaRPr lang="en-US"/>
        </a:p>
      </dgm:t>
    </dgm:pt>
    <dgm:pt modelId="{E187D5CF-A79B-49D9-A829-DD4FE8AB1F94}" type="pres">
      <dgm:prSet presAssocID="{075A6A88-D617-4730-81FE-26BB479CF206}" presName="Name21" presStyleCnt="0"/>
      <dgm:spPr/>
      <dgm:t>
        <a:bodyPr/>
        <a:lstStyle/>
        <a:p>
          <a:endParaRPr lang="en-US"/>
        </a:p>
      </dgm:t>
    </dgm:pt>
    <dgm:pt modelId="{58707833-D7CC-43C3-9BC5-8E86691F39AB}" type="pres">
      <dgm:prSet presAssocID="{075A6A88-D617-4730-81FE-26BB479CF206}" presName="level2Shape" presStyleLbl="node3" presStyleIdx="1" presStyleCnt="4"/>
      <dgm:spPr/>
      <dgm:t>
        <a:bodyPr/>
        <a:lstStyle/>
        <a:p>
          <a:endParaRPr lang="en-US"/>
        </a:p>
      </dgm:t>
    </dgm:pt>
    <dgm:pt modelId="{1D3A160E-ED77-4762-A128-C1902ED0BB3D}" type="pres">
      <dgm:prSet presAssocID="{075A6A88-D617-4730-81FE-26BB479CF206}" presName="hierChild3" presStyleCnt="0"/>
      <dgm:spPr/>
      <dgm:t>
        <a:bodyPr/>
        <a:lstStyle/>
        <a:p>
          <a:endParaRPr lang="en-US"/>
        </a:p>
      </dgm:t>
    </dgm:pt>
    <dgm:pt modelId="{640E3B4B-09F4-4368-B191-4A24666AF48C}" type="pres">
      <dgm:prSet presAssocID="{2F56F5C6-7699-433E-B43E-4ADB0847832B}" presName="Name19" presStyleLbl="parChTrans1D2" presStyleIdx="1" presStyleCnt="2"/>
      <dgm:spPr/>
      <dgm:t>
        <a:bodyPr/>
        <a:lstStyle/>
        <a:p>
          <a:endParaRPr lang="en-US"/>
        </a:p>
      </dgm:t>
    </dgm:pt>
    <dgm:pt modelId="{1EFE5A62-003B-4485-862D-BDB62B24EA4F}" type="pres">
      <dgm:prSet presAssocID="{08662E55-7E43-407B-A8F7-612E7F13A364}" presName="Name21" presStyleCnt="0"/>
      <dgm:spPr/>
      <dgm:t>
        <a:bodyPr/>
        <a:lstStyle/>
        <a:p>
          <a:endParaRPr lang="en-US"/>
        </a:p>
      </dgm:t>
    </dgm:pt>
    <dgm:pt modelId="{44455E08-F17C-4A71-A4AC-435F7BC84844}" type="pres">
      <dgm:prSet presAssocID="{08662E55-7E43-407B-A8F7-612E7F13A364}" presName="level2Shape" presStyleLbl="node2" presStyleIdx="1" presStyleCnt="2"/>
      <dgm:spPr/>
      <dgm:t>
        <a:bodyPr/>
        <a:lstStyle/>
        <a:p>
          <a:endParaRPr lang="en-US"/>
        </a:p>
      </dgm:t>
    </dgm:pt>
    <dgm:pt modelId="{7698A414-126C-4036-B213-59B8A8FE49C7}" type="pres">
      <dgm:prSet presAssocID="{08662E55-7E43-407B-A8F7-612E7F13A364}" presName="hierChild3" presStyleCnt="0"/>
      <dgm:spPr/>
      <dgm:t>
        <a:bodyPr/>
        <a:lstStyle/>
        <a:p>
          <a:endParaRPr lang="en-US"/>
        </a:p>
      </dgm:t>
    </dgm:pt>
    <dgm:pt modelId="{1225475D-9E57-41FB-AD7C-2CA8892ACB03}" type="pres">
      <dgm:prSet presAssocID="{ED71A7B7-D3E5-4D7B-A1D1-3638B0115B61}" presName="Name19" presStyleLbl="parChTrans1D3" presStyleIdx="2" presStyleCnt="4"/>
      <dgm:spPr/>
      <dgm:t>
        <a:bodyPr/>
        <a:lstStyle/>
        <a:p>
          <a:endParaRPr lang="en-US"/>
        </a:p>
      </dgm:t>
    </dgm:pt>
    <dgm:pt modelId="{B36DBAFD-149C-44B6-B0E9-628C8DD14528}" type="pres">
      <dgm:prSet presAssocID="{AD0000D4-0D78-44BB-9B44-D61B237D7D19}" presName="Name21" presStyleCnt="0"/>
      <dgm:spPr/>
      <dgm:t>
        <a:bodyPr/>
        <a:lstStyle/>
        <a:p>
          <a:endParaRPr lang="en-US"/>
        </a:p>
      </dgm:t>
    </dgm:pt>
    <dgm:pt modelId="{38F90F77-5F16-47B4-B865-0097BF68ADB0}" type="pres">
      <dgm:prSet presAssocID="{AD0000D4-0D78-44BB-9B44-D61B237D7D19}" presName="level2Shape" presStyleLbl="node3" presStyleIdx="2" presStyleCnt="4"/>
      <dgm:spPr/>
      <dgm:t>
        <a:bodyPr/>
        <a:lstStyle/>
        <a:p>
          <a:endParaRPr lang="en-US"/>
        </a:p>
      </dgm:t>
    </dgm:pt>
    <dgm:pt modelId="{4B9ABEC7-19DB-4FFD-B1A7-38055119BFEE}" type="pres">
      <dgm:prSet presAssocID="{AD0000D4-0D78-44BB-9B44-D61B237D7D19}" presName="hierChild3" presStyleCnt="0"/>
      <dgm:spPr/>
      <dgm:t>
        <a:bodyPr/>
        <a:lstStyle/>
        <a:p>
          <a:endParaRPr lang="en-US"/>
        </a:p>
      </dgm:t>
    </dgm:pt>
    <dgm:pt modelId="{26F36C24-86CF-446F-A23A-710670EAC215}" type="pres">
      <dgm:prSet presAssocID="{74AFF2EA-15F0-4104-BB3C-566EEC6004A7}" presName="Name19" presStyleLbl="parChTrans1D3" presStyleIdx="3" presStyleCnt="4"/>
      <dgm:spPr/>
      <dgm:t>
        <a:bodyPr/>
        <a:lstStyle/>
        <a:p>
          <a:endParaRPr lang="en-US"/>
        </a:p>
      </dgm:t>
    </dgm:pt>
    <dgm:pt modelId="{A56F9AE3-9C5A-4E32-885C-E08043A7645D}" type="pres">
      <dgm:prSet presAssocID="{65FA5899-063B-4062-8D17-81437F6E4D5D}" presName="Name21" presStyleCnt="0"/>
      <dgm:spPr/>
      <dgm:t>
        <a:bodyPr/>
        <a:lstStyle/>
        <a:p>
          <a:endParaRPr lang="en-US"/>
        </a:p>
      </dgm:t>
    </dgm:pt>
    <dgm:pt modelId="{E102BF3A-049B-4A76-8E22-464B09CE49E2}" type="pres">
      <dgm:prSet presAssocID="{65FA5899-063B-4062-8D17-81437F6E4D5D}" presName="level2Shape" presStyleLbl="node3" presStyleIdx="3" presStyleCnt="4"/>
      <dgm:spPr/>
      <dgm:t>
        <a:bodyPr/>
        <a:lstStyle/>
        <a:p>
          <a:endParaRPr lang="en-US"/>
        </a:p>
      </dgm:t>
    </dgm:pt>
    <dgm:pt modelId="{7A2EE693-7ECB-4F06-9B3A-CF6DFD3308C2}" type="pres">
      <dgm:prSet presAssocID="{65FA5899-063B-4062-8D17-81437F6E4D5D}" presName="hierChild3" presStyleCnt="0"/>
      <dgm:spPr/>
      <dgm:t>
        <a:bodyPr/>
        <a:lstStyle/>
        <a:p>
          <a:endParaRPr lang="en-US"/>
        </a:p>
      </dgm:t>
    </dgm:pt>
    <dgm:pt modelId="{97E53AB6-197A-45CD-91B9-209F6BD91EF5}" type="pres">
      <dgm:prSet presAssocID="{F1A6B8A7-6989-4DBB-8D89-CD14753CE935}" presName="bgShapesFlow" presStyleCnt="0"/>
      <dgm:spPr/>
      <dgm:t>
        <a:bodyPr/>
        <a:lstStyle/>
        <a:p>
          <a:endParaRPr lang="en-US"/>
        </a:p>
      </dgm:t>
    </dgm:pt>
  </dgm:ptLst>
  <dgm:cxnLst>
    <dgm:cxn modelId="{8EAD9DB9-3CCD-49A4-A81E-EB4ED4B39539}" type="presOf" srcId="{65FA5899-063B-4062-8D17-81437F6E4D5D}" destId="{E102BF3A-049B-4A76-8E22-464B09CE49E2}" srcOrd="0" destOrd="0" presId="urn:microsoft.com/office/officeart/2005/8/layout/hierarchy6"/>
    <dgm:cxn modelId="{09BA1DF2-E430-4C31-A8A6-F5C0503F38C8}" srcId="{AB1A0EBA-9EE3-4DD3-ACA4-170D69E98111}" destId="{3225E6D2-E254-47BD-B5D2-9E811470A385}" srcOrd="0" destOrd="0" parTransId="{8E4C1633-A9D5-4104-BD99-A68C95CC10DB}" sibTransId="{74AE4A8A-D054-4643-86CF-F7AB6410100E}"/>
    <dgm:cxn modelId="{C5190B6F-5201-4D20-8496-6753B5A1F738}" type="presOf" srcId="{AB1A0EBA-9EE3-4DD3-ACA4-170D69E98111}" destId="{90A4F613-0DF9-4EFB-9D23-C2C58B440764}" srcOrd="0" destOrd="0" presId="urn:microsoft.com/office/officeart/2005/8/layout/hierarchy6"/>
    <dgm:cxn modelId="{B7D68B6B-BCEB-4D2B-9750-6CCCFFCFE1FD}" srcId="{3225E6D2-E254-47BD-B5D2-9E811470A385}" destId="{67EC346E-A7B8-424B-8C55-919BB7CC2099}" srcOrd="0" destOrd="0" parTransId="{669829B3-3F8C-4106-8286-6827D27F1ADC}" sibTransId="{770F5C61-CCE7-4D4F-9F6B-31EDDF2D1406}"/>
    <dgm:cxn modelId="{8A9D450A-89D2-4AC2-B00E-C9FF368F5A26}" type="presOf" srcId="{8E4C1633-A9D5-4104-BD99-A68C95CC10DB}" destId="{22A5810B-BE24-4022-BE98-C725478FC107}" srcOrd="0" destOrd="0" presId="urn:microsoft.com/office/officeart/2005/8/layout/hierarchy6"/>
    <dgm:cxn modelId="{E5094476-C105-4A72-804E-439A7BE03949}" srcId="{3225E6D2-E254-47BD-B5D2-9E811470A385}" destId="{075A6A88-D617-4730-81FE-26BB479CF206}" srcOrd="1" destOrd="0" parTransId="{C59B1E3C-5D95-444F-9B18-5EDE7BAA4A68}" sibTransId="{5B0FA45C-8047-42F2-B3CA-CB46A9685D18}"/>
    <dgm:cxn modelId="{7AC13F5E-17C2-4DA8-BFB7-C9A60AA72571}" srcId="{08662E55-7E43-407B-A8F7-612E7F13A364}" destId="{AD0000D4-0D78-44BB-9B44-D61B237D7D19}" srcOrd="0" destOrd="0" parTransId="{ED71A7B7-D3E5-4D7B-A1D1-3638B0115B61}" sibTransId="{50344814-2E7E-4DA5-A692-7E13D97C4C52}"/>
    <dgm:cxn modelId="{59756993-73BE-4E0D-818D-1A7CE71C8FB0}" type="presOf" srcId="{F1A6B8A7-6989-4DBB-8D89-CD14753CE935}" destId="{615BE154-0A57-47C5-BDF7-B3169644481C}" srcOrd="0" destOrd="0" presId="urn:microsoft.com/office/officeart/2005/8/layout/hierarchy6"/>
    <dgm:cxn modelId="{9050FEFE-0B59-4150-AD37-BC5AC641440F}" type="presOf" srcId="{AD0000D4-0D78-44BB-9B44-D61B237D7D19}" destId="{38F90F77-5F16-47B4-B865-0097BF68ADB0}" srcOrd="0" destOrd="0" presId="urn:microsoft.com/office/officeart/2005/8/layout/hierarchy6"/>
    <dgm:cxn modelId="{8CBC8AB8-3BDC-4B52-A07B-5131CFB963B6}" srcId="{08662E55-7E43-407B-A8F7-612E7F13A364}" destId="{65FA5899-063B-4062-8D17-81437F6E4D5D}" srcOrd="1" destOrd="0" parTransId="{74AFF2EA-15F0-4104-BB3C-566EEC6004A7}" sibTransId="{E9EE22EC-2C06-400A-A15C-5F6425BA980C}"/>
    <dgm:cxn modelId="{E4FC32A7-55D3-4088-ADDA-609D27FEFF7C}" type="presOf" srcId="{669829B3-3F8C-4106-8286-6827D27F1ADC}" destId="{927A55DD-5070-464A-B72D-B2A1DCD63A17}" srcOrd="0" destOrd="0" presId="urn:microsoft.com/office/officeart/2005/8/layout/hierarchy6"/>
    <dgm:cxn modelId="{83DBEFFC-9212-44E5-B322-706F24A8F67E}" srcId="{AB1A0EBA-9EE3-4DD3-ACA4-170D69E98111}" destId="{08662E55-7E43-407B-A8F7-612E7F13A364}" srcOrd="1" destOrd="0" parTransId="{2F56F5C6-7699-433E-B43E-4ADB0847832B}" sibTransId="{482B8BBB-A23E-4B0B-BCE8-62000EFC27B2}"/>
    <dgm:cxn modelId="{59518046-1E3E-4A3A-8498-A2EEEE40C411}" type="presOf" srcId="{67EC346E-A7B8-424B-8C55-919BB7CC2099}" destId="{6234B9C6-6A74-4F5E-BC6F-28B44B95C899}" srcOrd="0" destOrd="0" presId="urn:microsoft.com/office/officeart/2005/8/layout/hierarchy6"/>
    <dgm:cxn modelId="{1E1F40DF-7418-4489-AC92-0B3C281A637F}" type="presOf" srcId="{74AFF2EA-15F0-4104-BB3C-566EEC6004A7}" destId="{26F36C24-86CF-446F-A23A-710670EAC215}" srcOrd="0" destOrd="0" presId="urn:microsoft.com/office/officeart/2005/8/layout/hierarchy6"/>
    <dgm:cxn modelId="{DE788CB5-5D28-4E29-B6D5-FD65D0543CF1}" type="presOf" srcId="{075A6A88-D617-4730-81FE-26BB479CF206}" destId="{58707833-D7CC-43C3-9BC5-8E86691F39AB}" srcOrd="0" destOrd="0" presId="urn:microsoft.com/office/officeart/2005/8/layout/hierarchy6"/>
    <dgm:cxn modelId="{499DFF4C-2ED9-43B8-8EF5-D817F51DE6DB}" srcId="{F1A6B8A7-6989-4DBB-8D89-CD14753CE935}" destId="{AB1A0EBA-9EE3-4DD3-ACA4-170D69E98111}" srcOrd="0" destOrd="0" parTransId="{DA1241F3-735B-4127-AB85-8FCB67A84B03}" sibTransId="{45F47B4F-9538-4E24-A4B5-8B1DE3AB7FE5}"/>
    <dgm:cxn modelId="{6A38F991-4CEC-4990-92CA-D868675E5466}" type="presOf" srcId="{3225E6D2-E254-47BD-B5D2-9E811470A385}" destId="{C8E0188A-A952-4E6F-90C7-0F5502481987}" srcOrd="0" destOrd="0" presId="urn:microsoft.com/office/officeart/2005/8/layout/hierarchy6"/>
    <dgm:cxn modelId="{E32DE1E4-027E-49A9-8F7E-C921C5B56CE0}" type="presOf" srcId="{ED71A7B7-D3E5-4D7B-A1D1-3638B0115B61}" destId="{1225475D-9E57-41FB-AD7C-2CA8892ACB03}" srcOrd="0" destOrd="0" presId="urn:microsoft.com/office/officeart/2005/8/layout/hierarchy6"/>
    <dgm:cxn modelId="{49FE2811-F9EF-42C2-B5D1-1964E3FE2B75}" type="presOf" srcId="{C59B1E3C-5D95-444F-9B18-5EDE7BAA4A68}" destId="{0B93258B-A6FE-446D-9316-B54DB4A0B90F}" srcOrd="0" destOrd="0" presId="urn:microsoft.com/office/officeart/2005/8/layout/hierarchy6"/>
    <dgm:cxn modelId="{CB7C8A59-5050-4CC6-89C8-273916E3EADB}" type="presOf" srcId="{2F56F5C6-7699-433E-B43E-4ADB0847832B}" destId="{640E3B4B-09F4-4368-B191-4A24666AF48C}" srcOrd="0" destOrd="0" presId="urn:microsoft.com/office/officeart/2005/8/layout/hierarchy6"/>
    <dgm:cxn modelId="{4970EF80-3328-4DF6-9C02-6F8D41316051}" type="presOf" srcId="{08662E55-7E43-407B-A8F7-612E7F13A364}" destId="{44455E08-F17C-4A71-A4AC-435F7BC84844}" srcOrd="0" destOrd="0" presId="urn:microsoft.com/office/officeart/2005/8/layout/hierarchy6"/>
    <dgm:cxn modelId="{7EAF072F-2CC3-4B2A-B13A-1D9ACF7651BD}" type="presParOf" srcId="{615BE154-0A57-47C5-BDF7-B3169644481C}" destId="{912168CD-9578-4DC5-B270-70E53B29C8D2}" srcOrd="0" destOrd="0" presId="urn:microsoft.com/office/officeart/2005/8/layout/hierarchy6"/>
    <dgm:cxn modelId="{A93DC345-5EBD-4F8E-9BE4-CA8695CC53B4}" type="presParOf" srcId="{912168CD-9578-4DC5-B270-70E53B29C8D2}" destId="{E307457F-25AF-448B-960F-DCA4B4131EED}" srcOrd="0" destOrd="0" presId="urn:microsoft.com/office/officeart/2005/8/layout/hierarchy6"/>
    <dgm:cxn modelId="{2D41B154-C171-430A-821D-EA4D3C68C404}" type="presParOf" srcId="{E307457F-25AF-448B-960F-DCA4B4131EED}" destId="{5D112C30-C4BD-469B-9FD5-77EE3ADAD42C}" srcOrd="0" destOrd="0" presId="urn:microsoft.com/office/officeart/2005/8/layout/hierarchy6"/>
    <dgm:cxn modelId="{246C0D67-5713-4E6B-9599-148D604114E5}" type="presParOf" srcId="{5D112C30-C4BD-469B-9FD5-77EE3ADAD42C}" destId="{90A4F613-0DF9-4EFB-9D23-C2C58B440764}" srcOrd="0" destOrd="0" presId="urn:microsoft.com/office/officeart/2005/8/layout/hierarchy6"/>
    <dgm:cxn modelId="{6B235EC5-FBD7-4DB2-AC46-1B2B3C6A40DD}" type="presParOf" srcId="{5D112C30-C4BD-469B-9FD5-77EE3ADAD42C}" destId="{BFB205C1-E1C6-4BFB-8DE1-CD5E220FE99E}" srcOrd="1" destOrd="0" presId="urn:microsoft.com/office/officeart/2005/8/layout/hierarchy6"/>
    <dgm:cxn modelId="{FDCEBE83-976E-44B4-9125-813AED5464B4}" type="presParOf" srcId="{BFB205C1-E1C6-4BFB-8DE1-CD5E220FE99E}" destId="{22A5810B-BE24-4022-BE98-C725478FC107}" srcOrd="0" destOrd="0" presId="urn:microsoft.com/office/officeart/2005/8/layout/hierarchy6"/>
    <dgm:cxn modelId="{A64A9898-74AE-47B9-A456-3148A08F3F42}" type="presParOf" srcId="{BFB205C1-E1C6-4BFB-8DE1-CD5E220FE99E}" destId="{1E8A63F5-BC53-4669-8362-018DC82EC0A5}" srcOrd="1" destOrd="0" presId="urn:microsoft.com/office/officeart/2005/8/layout/hierarchy6"/>
    <dgm:cxn modelId="{5C2962D5-73EC-4ADA-B4BE-6C1203F986A3}" type="presParOf" srcId="{1E8A63F5-BC53-4669-8362-018DC82EC0A5}" destId="{C8E0188A-A952-4E6F-90C7-0F5502481987}" srcOrd="0" destOrd="0" presId="urn:microsoft.com/office/officeart/2005/8/layout/hierarchy6"/>
    <dgm:cxn modelId="{5AE9009C-C565-4533-B159-FF8478292C03}" type="presParOf" srcId="{1E8A63F5-BC53-4669-8362-018DC82EC0A5}" destId="{7BE740EB-3FE4-45E6-9FE5-539FC0AFDB6C}" srcOrd="1" destOrd="0" presId="urn:microsoft.com/office/officeart/2005/8/layout/hierarchy6"/>
    <dgm:cxn modelId="{379C2B32-4490-4505-8B51-3CB1C44E3BAC}" type="presParOf" srcId="{7BE740EB-3FE4-45E6-9FE5-539FC0AFDB6C}" destId="{927A55DD-5070-464A-B72D-B2A1DCD63A17}" srcOrd="0" destOrd="0" presId="urn:microsoft.com/office/officeart/2005/8/layout/hierarchy6"/>
    <dgm:cxn modelId="{F9485B77-B4B2-4DB0-8FAF-7C951978C0B1}" type="presParOf" srcId="{7BE740EB-3FE4-45E6-9FE5-539FC0AFDB6C}" destId="{9C379F28-55D7-4D65-8095-5C677943C839}" srcOrd="1" destOrd="0" presId="urn:microsoft.com/office/officeart/2005/8/layout/hierarchy6"/>
    <dgm:cxn modelId="{3019FF7E-EA48-4FA5-BE32-8C2ABC8CC567}" type="presParOf" srcId="{9C379F28-55D7-4D65-8095-5C677943C839}" destId="{6234B9C6-6A74-4F5E-BC6F-28B44B95C899}" srcOrd="0" destOrd="0" presId="urn:microsoft.com/office/officeart/2005/8/layout/hierarchy6"/>
    <dgm:cxn modelId="{3FC4AED6-1213-4E0B-B235-5A13948DB7CC}" type="presParOf" srcId="{9C379F28-55D7-4D65-8095-5C677943C839}" destId="{C15B488C-FF6E-46BC-9C14-3F23A9AAC767}" srcOrd="1" destOrd="0" presId="urn:microsoft.com/office/officeart/2005/8/layout/hierarchy6"/>
    <dgm:cxn modelId="{857F73E2-241B-4BDD-8A3A-92230C65F26E}" type="presParOf" srcId="{7BE740EB-3FE4-45E6-9FE5-539FC0AFDB6C}" destId="{0B93258B-A6FE-446D-9316-B54DB4A0B90F}" srcOrd="2" destOrd="0" presId="urn:microsoft.com/office/officeart/2005/8/layout/hierarchy6"/>
    <dgm:cxn modelId="{77B44BE7-2D51-4EE5-ABFA-5B315EA83F31}" type="presParOf" srcId="{7BE740EB-3FE4-45E6-9FE5-539FC0AFDB6C}" destId="{E187D5CF-A79B-49D9-A829-DD4FE8AB1F94}" srcOrd="3" destOrd="0" presId="urn:microsoft.com/office/officeart/2005/8/layout/hierarchy6"/>
    <dgm:cxn modelId="{3FB9C80D-45C7-4C2B-A3D7-C593A532CC5E}" type="presParOf" srcId="{E187D5CF-A79B-49D9-A829-DD4FE8AB1F94}" destId="{58707833-D7CC-43C3-9BC5-8E86691F39AB}" srcOrd="0" destOrd="0" presId="urn:microsoft.com/office/officeart/2005/8/layout/hierarchy6"/>
    <dgm:cxn modelId="{6A93EBCF-111C-42EC-8CCF-69F9A347AADF}" type="presParOf" srcId="{E187D5CF-A79B-49D9-A829-DD4FE8AB1F94}" destId="{1D3A160E-ED77-4762-A128-C1902ED0BB3D}" srcOrd="1" destOrd="0" presId="urn:microsoft.com/office/officeart/2005/8/layout/hierarchy6"/>
    <dgm:cxn modelId="{1237A604-E726-401F-80B1-F6AF3C4C9ADB}" type="presParOf" srcId="{BFB205C1-E1C6-4BFB-8DE1-CD5E220FE99E}" destId="{640E3B4B-09F4-4368-B191-4A24666AF48C}" srcOrd="2" destOrd="0" presId="urn:microsoft.com/office/officeart/2005/8/layout/hierarchy6"/>
    <dgm:cxn modelId="{D19AB0B2-DA9D-4987-A36B-54F6554B87F4}" type="presParOf" srcId="{BFB205C1-E1C6-4BFB-8DE1-CD5E220FE99E}" destId="{1EFE5A62-003B-4485-862D-BDB62B24EA4F}" srcOrd="3" destOrd="0" presId="urn:microsoft.com/office/officeart/2005/8/layout/hierarchy6"/>
    <dgm:cxn modelId="{D6C05BBC-E22E-4F61-9E8E-02234D161598}" type="presParOf" srcId="{1EFE5A62-003B-4485-862D-BDB62B24EA4F}" destId="{44455E08-F17C-4A71-A4AC-435F7BC84844}" srcOrd="0" destOrd="0" presId="urn:microsoft.com/office/officeart/2005/8/layout/hierarchy6"/>
    <dgm:cxn modelId="{A5D994AC-6536-4816-8176-F879E4372778}" type="presParOf" srcId="{1EFE5A62-003B-4485-862D-BDB62B24EA4F}" destId="{7698A414-126C-4036-B213-59B8A8FE49C7}" srcOrd="1" destOrd="0" presId="urn:microsoft.com/office/officeart/2005/8/layout/hierarchy6"/>
    <dgm:cxn modelId="{FA832151-20DB-44B5-8E8C-A5D1A8574743}" type="presParOf" srcId="{7698A414-126C-4036-B213-59B8A8FE49C7}" destId="{1225475D-9E57-41FB-AD7C-2CA8892ACB03}" srcOrd="0" destOrd="0" presId="urn:microsoft.com/office/officeart/2005/8/layout/hierarchy6"/>
    <dgm:cxn modelId="{8BDAC708-2B0D-454E-B767-59615560ECB7}" type="presParOf" srcId="{7698A414-126C-4036-B213-59B8A8FE49C7}" destId="{B36DBAFD-149C-44B6-B0E9-628C8DD14528}" srcOrd="1" destOrd="0" presId="urn:microsoft.com/office/officeart/2005/8/layout/hierarchy6"/>
    <dgm:cxn modelId="{FB0D52E7-5D51-41E8-9EAE-4E23F8A0B2D5}" type="presParOf" srcId="{B36DBAFD-149C-44B6-B0E9-628C8DD14528}" destId="{38F90F77-5F16-47B4-B865-0097BF68ADB0}" srcOrd="0" destOrd="0" presId="urn:microsoft.com/office/officeart/2005/8/layout/hierarchy6"/>
    <dgm:cxn modelId="{590B544C-00A9-4DE5-ADB6-5F56A06AB54D}" type="presParOf" srcId="{B36DBAFD-149C-44B6-B0E9-628C8DD14528}" destId="{4B9ABEC7-19DB-4FFD-B1A7-38055119BFEE}" srcOrd="1" destOrd="0" presId="urn:microsoft.com/office/officeart/2005/8/layout/hierarchy6"/>
    <dgm:cxn modelId="{B92A30C7-66FD-44F9-8B21-C76AE21D46F9}" type="presParOf" srcId="{7698A414-126C-4036-B213-59B8A8FE49C7}" destId="{26F36C24-86CF-446F-A23A-710670EAC215}" srcOrd="2" destOrd="0" presId="urn:microsoft.com/office/officeart/2005/8/layout/hierarchy6"/>
    <dgm:cxn modelId="{F1758EEF-264E-445F-AB91-862321250E9B}" type="presParOf" srcId="{7698A414-126C-4036-B213-59B8A8FE49C7}" destId="{A56F9AE3-9C5A-4E32-885C-E08043A7645D}" srcOrd="3" destOrd="0" presId="urn:microsoft.com/office/officeart/2005/8/layout/hierarchy6"/>
    <dgm:cxn modelId="{A22DE93D-0BD1-4D13-8371-460C4CFD1689}" type="presParOf" srcId="{A56F9AE3-9C5A-4E32-885C-E08043A7645D}" destId="{E102BF3A-049B-4A76-8E22-464B09CE49E2}" srcOrd="0" destOrd="0" presId="urn:microsoft.com/office/officeart/2005/8/layout/hierarchy6"/>
    <dgm:cxn modelId="{7F24B8BC-4B61-4A6F-BCD0-78AD7726F793}" type="presParOf" srcId="{A56F9AE3-9C5A-4E32-885C-E08043A7645D}" destId="{7A2EE693-7ECB-4F06-9B3A-CF6DFD3308C2}" srcOrd="1" destOrd="0" presId="urn:microsoft.com/office/officeart/2005/8/layout/hierarchy6"/>
    <dgm:cxn modelId="{1419A77B-80B7-4509-8DB8-1DBD6A1C3FA0}" type="presParOf" srcId="{615BE154-0A57-47C5-BDF7-B3169644481C}" destId="{97E53AB6-197A-45CD-91B9-209F6BD91EF5}" srcOrd="1" destOrd="0" presId="urn:microsoft.com/office/officeart/2005/8/layout/hierarchy6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148F733-00C9-4469-8D5D-F000E9C2420C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F179DF-4B03-4C82-818B-5D5749D81981}">
      <dgm:prSet phldrT="[Text]"/>
      <dgm:spPr/>
      <dgm:t>
        <a:bodyPr/>
        <a:lstStyle/>
        <a:p>
          <a:r>
            <a:rPr lang="en-US" dirty="0" smtClean="0"/>
            <a:t>*</a:t>
          </a:r>
          <a:endParaRPr lang="en-US" dirty="0"/>
        </a:p>
      </dgm:t>
    </dgm:pt>
    <dgm:pt modelId="{D4655342-C39F-44B2-B6F7-A04979EE2209}" type="parTrans" cxnId="{FA1E3447-5103-4AD6-8366-D6204B30B631}">
      <dgm:prSet/>
      <dgm:spPr/>
      <dgm:t>
        <a:bodyPr/>
        <a:lstStyle/>
        <a:p>
          <a:endParaRPr lang="en-US"/>
        </a:p>
      </dgm:t>
    </dgm:pt>
    <dgm:pt modelId="{40E8812E-96FF-45C6-A051-2B318E781C8A}" type="sibTrans" cxnId="{FA1E3447-5103-4AD6-8366-D6204B30B631}">
      <dgm:prSet/>
      <dgm:spPr/>
      <dgm:t>
        <a:bodyPr/>
        <a:lstStyle/>
        <a:p>
          <a:endParaRPr lang="en-US"/>
        </a:p>
      </dgm:t>
    </dgm:pt>
    <dgm:pt modelId="{F5F4D0EA-54A9-46C3-9AA5-28BDABF32A6D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/>
            <a:t>/</a:t>
          </a:r>
          <a:endParaRPr lang="en-US" dirty="0"/>
        </a:p>
      </dgm:t>
    </dgm:pt>
    <dgm:pt modelId="{DEE6A02B-D143-4685-A6D7-3498FADA60B6}" type="parTrans" cxnId="{B5250206-91CD-4D53-8E61-15D6B1D30F0E}">
      <dgm:prSet/>
      <dgm:spPr/>
      <dgm:t>
        <a:bodyPr/>
        <a:lstStyle/>
        <a:p>
          <a:endParaRPr lang="en-US"/>
        </a:p>
      </dgm:t>
    </dgm:pt>
    <dgm:pt modelId="{3A0392CF-5B89-4150-AB72-386ACF8B8BA6}" type="sibTrans" cxnId="{B5250206-91CD-4D53-8E61-15D6B1D30F0E}">
      <dgm:prSet/>
      <dgm:spPr/>
      <dgm:t>
        <a:bodyPr/>
        <a:lstStyle/>
        <a:p>
          <a:endParaRPr lang="en-US"/>
        </a:p>
      </dgm:t>
    </dgm:pt>
    <dgm:pt modelId="{3871965A-EFEA-45D7-B2A6-2D1D1E0CA1B5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/>
            <a:t>/</a:t>
          </a:r>
          <a:endParaRPr lang="en-US" dirty="0"/>
        </a:p>
      </dgm:t>
    </dgm:pt>
    <dgm:pt modelId="{DD5E54A2-2BFD-4805-BD06-9B64809CAC77}" type="parTrans" cxnId="{FA89E68F-32DE-4E69-9D35-6BE0D750AFE5}">
      <dgm:prSet/>
      <dgm:spPr/>
      <dgm:t>
        <a:bodyPr/>
        <a:lstStyle/>
        <a:p>
          <a:endParaRPr lang="en-US"/>
        </a:p>
      </dgm:t>
    </dgm:pt>
    <dgm:pt modelId="{92096B35-7DF0-4A1F-A0F3-8A6A3A6BD59E}" type="sibTrans" cxnId="{FA89E68F-32DE-4E69-9D35-6BE0D750AFE5}">
      <dgm:prSet/>
      <dgm:spPr/>
      <dgm:t>
        <a:bodyPr/>
        <a:lstStyle/>
        <a:p>
          <a:endParaRPr lang="en-US"/>
        </a:p>
      </dgm:t>
    </dgm:pt>
    <dgm:pt modelId="{62AA14F0-C3B6-4487-B290-9309CFD0621F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/>
            <a:t>-</a:t>
          </a:r>
          <a:endParaRPr lang="en-US" dirty="0"/>
        </a:p>
      </dgm:t>
    </dgm:pt>
    <dgm:pt modelId="{9FA94E73-530B-4E74-967E-2327BAAF3769}" type="parTrans" cxnId="{0D641421-072E-406F-8ADE-8D03D0C510EC}">
      <dgm:prSet/>
      <dgm:spPr/>
      <dgm:t>
        <a:bodyPr/>
        <a:lstStyle/>
        <a:p>
          <a:endParaRPr lang="en-US"/>
        </a:p>
      </dgm:t>
    </dgm:pt>
    <dgm:pt modelId="{18887488-4458-4CE2-884C-CAE541E85F33}" type="sibTrans" cxnId="{0D641421-072E-406F-8ADE-8D03D0C510EC}">
      <dgm:prSet/>
      <dgm:spPr/>
      <dgm:t>
        <a:bodyPr/>
        <a:lstStyle/>
        <a:p>
          <a:endParaRPr lang="en-US"/>
        </a:p>
      </dgm:t>
    </dgm:pt>
    <dgm:pt modelId="{F19FFEDB-77FB-4D32-831E-8471534D63A1}">
      <dgm:prSet phldrT="[Text]"/>
      <dgm:spPr/>
      <dgm:t>
        <a:bodyPr/>
        <a:lstStyle/>
        <a:p>
          <a:r>
            <a:rPr lang="en-US" dirty="0" smtClean="0"/>
            <a:t>+</a:t>
          </a:r>
          <a:endParaRPr lang="en-US" dirty="0"/>
        </a:p>
      </dgm:t>
    </dgm:pt>
    <dgm:pt modelId="{6E0FFA29-33B0-4247-91E5-18AA375552D1}" type="parTrans" cxnId="{8726278D-8CBD-4EE7-9EA9-BF52CEC579E5}">
      <dgm:prSet/>
      <dgm:spPr/>
      <dgm:t>
        <a:bodyPr/>
        <a:lstStyle/>
        <a:p>
          <a:endParaRPr lang="en-US"/>
        </a:p>
      </dgm:t>
    </dgm:pt>
    <dgm:pt modelId="{3CB156F5-C355-41C1-A774-1E7F339CF061}" type="sibTrans" cxnId="{8726278D-8CBD-4EE7-9EA9-BF52CEC579E5}">
      <dgm:prSet/>
      <dgm:spPr/>
      <dgm:t>
        <a:bodyPr/>
        <a:lstStyle/>
        <a:p>
          <a:endParaRPr lang="en-US"/>
        </a:p>
      </dgm:t>
    </dgm:pt>
    <dgm:pt modelId="{574321A0-C8A7-4B9A-9119-3234FAB9F6A1}">
      <dgm:prSet phldrT="[Text]"/>
      <dgm:spPr/>
      <dgm:t>
        <a:bodyPr/>
        <a:lstStyle/>
        <a:p>
          <a:r>
            <a:rPr lang="en-US" dirty="0" smtClean="0"/>
            <a:t>-</a:t>
          </a:r>
          <a:endParaRPr lang="en-US" dirty="0"/>
        </a:p>
      </dgm:t>
    </dgm:pt>
    <dgm:pt modelId="{383DDFF8-38C7-40C8-86F3-77B45B491005}" type="parTrans" cxnId="{3EDCC361-2D60-4FBD-9CCA-0F361B347903}">
      <dgm:prSet/>
      <dgm:spPr/>
      <dgm:t>
        <a:bodyPr/>
        <a:lstStyle/>
        <a:p>
          <a:endParaRPr lang="en-US"/>
        </a:p>
      </dgm:t>
    </dgm:pt>
    <dgm:pt modelId="{F06F1FC9-1129-4036-987A-F7F79E1268B8}" type="sibTrans" cxnId="{3EDCC361-2D60-4FBD-9CCA-0F361B347903}">
      <dgm:prSet/>
      <dgm:spPr/>
      <dgm:t>
        <a:bodyPr/>
        <a:lstStyle/>
        <a:p>
          <a:endParaRPr lang="en-US"/>
        </a:p>
      </dgm:t>
    </dgm:pt>
    <dgm:pt modelId="{89A83CBA-A09C-414C-9BD5-DF6313EE4A6D}">
      <dgm:prSet phldrT="[Text]"/>
      <dgm:spPr/>
      <dgm:t>
        <a:bodyPr/>
        <a:lstStyle/>
        <a:p>
          <a:r>
            <a:rPr lang="en-US" dirty="0" smtClean="0"/>
            <a:t>A4</a:t>
          </a:r>
          <a:endParaRPr lang="en-US" dirty="0"/>
        </a:p>
      </dgm:t>
    </dgm:pt>
    <dgm:pt modelId="{4988E39E-AA3E-4045-A8FE-A72FE176808C}" type="parTrans" cxnId="{5185FFF5-3D0A-461E-9D4F-3144DA5D0302}">
      <dgm:prSet/>
      <dgm:spPr/>
      <dgm:t>
        <a:bodyPr/>
        <a:lstStyle/>
        <a:p>
          <a:endParaRPr lang="en-US"/>
        </a:p>
      </dgm:t>
    </dgm:pt>
    <dgm:pt modelId="{C5D4D340-CF81-4416-98FE-54B0B2FC48DE}" type="sibTrans" cxnId="{5185FFF5-3D0A-461E-9D4F-3144DA5D0302}">
      <dgm:prSet/>
      <dgm:spPr/>
      <dgm:t>
        <a:bodyPr/>
        <a:lstStyle/>
        <a:p>
          <a:endParaRPr lang="en-US"/>
        </a:p>
      </dgm:t>
    </dgm:pt>
    <dgm:pt modelId="{FBD2A687-EA6D-4739-898E-1C8E56E2B84F}">
      <dgm:prSet phldrT="[Text]"/>
      <dgm:spPr/>
      <dgm:t>
        <a:bodyPr/>
        <a:lstStyle/>
        <a:p>
          <a:r>
            <a:rPr lang="en-US" dirty="0" smtClean="0"/>
            <a:t>A2</a:t>
          </a:r>
          <a:endParaRPr lang="en-US" dirty="0"/>
        </a:p>
      </dgm:t>
    </dgm:pt>
    <dgm:pt modelId="{5D67A1EF-DBDC-4CA1-ABDC-EDC800571EB7}" type="parTrans" cxnId="{E448CEDA-EAE2-4311-BE78-4FE6D1866BB4}">
      <dgm:prSet/>
      <dgm:spPr/>
      <dgm:t>
        <a:bodyPr/>
        <a:lstStyle/>
        <a:p>
          <a:endParaRPr lang="en-US"/>
        </a:p>
      </dgm:t>
    </dgm:pt>
    <dgm:pt modelId="{EF1A2B1B-0A2A-4A7A-9220-38A1D2A84D1F}" type="sibTrans" cxnId="{E448CEDA-EAE2-4311-BE78-4FE6D1866BB4}">
      <dgm:prSet/>
      <dgm:spPr/>
      <dgm:t>
        <a:bodyPr/>
        <a:lstStyle/>
        <a:p>
          <a:endParaRPr lang="en-US"/>
        </a:p>
      </dgm:t>
    </dgm:pt>
    <dgm:pt modelId="{BC375CD3-379F-4404-BE87-812F08464D53}">
      <dgm:prSet phldrT="[Text]"/>
      <dgm:spPr/>
      <dgm:t>
        <a:bodyPr/>
        <a:lstStyle/>
        <a:p>
          <a:r>
            <a:rPr lang="en-US" dirty="0" smtClean="0"/>
            <a:t>A3</a:t>
          </a:r>
          <a:endParaRPr lang="en-US" dirty="0"/>
        </a:p>
      </dgm:t>
    </dgm:pt>
    <dgm:pt modelId="{83175DF9-9509-4043-B6D6-7DC8ED6C5178}" type="parTrans" cxnId="{349E66EA-9BA3-440F-BDBB-223222B176C6}">
      <dgm:prSet/>
      <dgm:spPr/>
      <dgm:t>
        <a:bodyPr/>
        <a:lstStyle/>
        <a:p>
          <a:endParaRPr lang="en-US"/>
        </a:p>
      </dgm:t>
    </dgm:pt>
    <dgm:pt modelId="{6D071F91-C4D0-4FC9-9EAF-04EB52F81BBD}" type="sibTrans" cxnId="{349E66EA-9BA3-440F-BDBB-223222B176C6}">
      <dgm:prSet/>
      <dgm:spPr/>
      <dgm:t>
        <a:bodyPr/>
        <a:lstStyle/>
        <a:p>
          <a:endParaRPr lang="en-US"/>
        </a:p>
      </dgm:t>
    </dgm:pt>
    <dgm:pt modelId="{B98AC45F-8123-416A-81BF-4235978D657E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/>
            <a:t>A1</a:t>
          </a:r>
          <a:endParaRPr lang="en-US" dirty="0"/>
        </a:p>
      </dgm:t>
    </dgm:pt>
    <dgm:pt modelId="{ECF1236F-056A-4033-9CF2-1AC3BE01C9E2}" type="parTrans" cxnId="{6C347644-1CD3-482A-8451-C303AE73EF2F}">
      <dgm:prSet/>
      <dgm:spPr/>
      <dgm:t>
        <a:bodyPr/>
        <a:lstStyle/>
        <a:p>
          <a:endParaRPr lang="en-US"/>
        </a:p>
      </dgm:t>
    </dgm:pt>
    <dgm:pt modelId="{2AD72F0F-257F-4B0A-B541-AE58B605D418}" type="sibTrans" cxnId="{6C347644-1CD3-482A-8451-C303AE73EF2F}">
      <dgm:prSet/>
      <dgm:spPr/>
      <dgm:t>
        <a:bodyPr/>
        <a:lstStyle/>
        <a:p>
          <a:endParaRPr lang="en-US"/>
        </a:p>
      </dgm:t>
    </dgm:pt>
    <dgm:pt modelId="{5703C456-F357-482B-B530-AB2D73531D66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/>
            <a:t>A2</a:t>
          </a:r>
          <a:endParaRPr lang="en-US" dirty="0"/>
        </a:p>
      </dgm:t>
    </dgm:pt>
    <dgm:pt modelId="{D566290A-2DC5-4574-9C3F-4E9431DF4797}" type="parTrans" cxnId="{750601E7-E977-43B9-963A-9DB0E53C6D59}">
      <dgm:prSet/>
      <dgm:spPr/>
      <dgm:t>
        <a:bodyPr/>
        <a:lstStyle/>
        <a:p>
          <a:endParaRPr lang="en-US"/>
        </a:p>
      </dgm:t>
    </dgm:pt>
    <dgm:pt modelId="{B599BBCB-C4CF-415C-8C35-33CE1A0153FE}" type="sibTrans" cxnId="{750601E7-E977-43B9-963A-9DB0E53C6D59}">
      <dgm:prSet/>
      <dgm:spPr/>
      <dgm:t>
        <a:bodyPr/>
        <a:lstStyle/>
        <a:p>
          <a:endParaRPr lang="en-US"/>
        </a:p>
      </dgm:t>
    </dgm:pt>
    <dgm:pt modelId="{D3657245-2FCE-41FE-BED7-021DC1CF062A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/>
            <a:t>A5</a:t>
          </a:r>
          <a:endParaRPr lang="en-US" dirty="0"/>
        </a:p>
      </dgm:t>
    </dgm:pt>
    <dgm:pt modelId="{ABB8D0C5-8DAB-49C1-9072-B7A5E6929F03}" type="parTrans" cxnId="{0D1A8C37-0592-4698-BE66-7502353F0D01}">
      <dgm:prSet/>
      <dgm:spPr/>
      <dgm:t>
        <a:bodyPr/>
        <a:lstStyle/>
        <a:p>
          <a:endParaRPr lang="en-US"/>
        </a:p>
      </dgm:t>
    </dgm:pt>
    <dgm:pt modelId="{49685368-EBAB-428A-8F1E-8D82EBEA84D1}" type="sibTrans" cxnId="{0D1A8C37-0592-4698-BE66-7502353F0D01}">
      <dgm:prSet/>
      <dgm:spPr/>
      <dgm:t>
        <a:bodyPr/>
        <a:lstStyle/>
        <a:p>
          <a:endParaRPr lang="en-US"/>
        </a:p>
      </dgm:t>
    </dgm:pt>
    <dgm:pt modelId="{E44FA05F-DEFB-4726-BF96-7832457D0C19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/>
            <a:t>A6</a:t>
          </a:r>
          <a:endParaRPr lang="en-US" dirty="0"/>
        </a:p>
      </dgm:t>
    </dgm:pt>
    <dgm:pt modelId="{A2F0DC28-EECA-4F7D-9A13-761CA71FCE26}" type="parTrans" cxnId="{0551A84E-74D4-4F97-9C79-B9F3A96A519D}">
      <dgm:prSet/>
      <dgm:spPr/>
      <dgm:t>
        <a:bodyPr/>
        <a:lstStyle/>
        <a:p>
          <a:endParaRPr lang="en-US"/>
        </a:p>
      </dgm:t>
    </dgm:pt>
    <dgm:pt modelId="{AB6A3A12-32D1-4C1A-9FBB-B0D3A63AAABF}" type="sibTrans" cxnId="{0551A84E-74D4-4F97-9C79-B9F3A96A519D}">
      <dgm:prSet/>
      <dgm:spPr/>
      <dgm:t>
        <a:bodyPr/>
        <a:lstStyle/>
        <a:p>
          <a:endParaRPr lang="en-US"/>
        </a:p>
      </dgm:t>
    </dgm:pt>
    <dgm:pt modelId="{62674271-40AB-45E0-B466-C3E5DC292AFF}" type="pres">
      <dgm:prSet presAssocID="{0148F733-00C9-4469-8D5D-F000E9C2420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D28670-2C2A-4084-B4C1-3C87D0326321}" type="pres">
      <dgm:prSet presAssocID="{0148F733-00C9-4469-8D5D-F000E9C2420C}" presName="hierFlow" presStyleCnt="0"/>
      <dgm:spPr/>
    </dgm:pt>
    <dgm:pt modelId="{64933590-85D9-4C22-8BCF-AD3737DCFA74}" type="pres">
      <dgm:prSet presAssocID="{0148F733-00C9-4469-8D5D-F000E9C2420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9F14567-8CD4-4CA5-84E7-47F185BEF290}" type="pres">
      <dgm:prSet presAssocID="{45F179DF-4B03-4C82-818B-5D5749D81981}" presName="Name14" presStyleCnt="0"/>
      <dgm:spPr/>
    </dgm:pt>
    <dgm:pt modelId="{B5F31C4E-2186-4028-B0CA-4A6A1FDCC88A}" type="pres">
      <dgm:prSet presAssocID="{45F179DF-4B03-4C82-818B-5D5749D81981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5C7567-915E-4E6F-AF6B-D2DAF65C4B81}" type="pres">
      <dgm:prSet presAssocID="{45F179DF-4B03-4C82-818B-5D5749D81981}" presName="hierChild2" presStyleCnt="0"/>
      <dgm:spPr/>
    </dgm:pt>
    <dgm:pt modelId="{70DAFA6F-4391-40B1-9B7A-8902E379AC11}" type="pres">
      <dgm:prSet presAssocID="{DEE6A02B-D143-4685-A6D7-3498FADA60B6}" presName="Name19" presStyleLbl="parChTrans1D2" presStyleIdx="0" presStyleCnt="2"/>
      <dgm:spPr/>
      <dgm:t>
        <a:bodyPr/>
        <a:lstStyle/>
        <a:p>
          <a:endParaRPr lang="en-US"/>
        </a:p>
      </dgm:t>
    </dgm:pt>
    <dgm:pt modelId="{B6A6F679-1680-4E52-85AE-5BBFFD1C8664}" type="pres">
      <dgm:prSet presAssocID="{F5F4D0EA-54A9-46C3-9AA5-28BDABF32A6D}" presName="Name21" presStyleCnt="0"/>
      <dgm:spPr/>
    </dgm:pt>
    <dgm:pt modelId="{575CE353-C319-481F-A6CE-61FE01DB3994}" type="pres">
      <dgm:prSet presAssocID="{F5F4D0EA-54A9-46C3-9AA5-28BDABF32A6D}" presName="level2Shape" presStyleLbl="node2" presStyleIdx="0" presStyleCnt="2"/>
      <dgm:spPr/>
      <dgm:t>
        <a:bodyPr/>
        <a:lstStyle/>
        <a:p>
          <a:endParaRPr lang="en-US"/>
        </a:p>
      </dgm:t>
    </dgm:pt>
    <dgm:pt modelId="{BAF9DC9D-97B4-40A3-8533-FF0430714360}" type="pres">
      <dgm:prSet presAssocID="{F5F4D0EA-54A9-46C3-9AA5-28BDABF32A6D}" presName="hierChild3" presStyleCnt="0"/>
      <dgm:spPr/>
    </dgm:pt>
    <dgm:pt modelId="{9A2DD773-A301-41D4-81C1-CE45D48076A0}" type="pres">
      <dgm:prSet presAssocID="{DD5E54A2-2BFD-4805-BD06-9B64809CAC77}" presName="Name19" presStyleLbl="parChTrans1D3" presStyleIdx="0" presStyleCnt="4"/>
      <dgm:spPr/>
      <dgm:t>
        <a:bodyPr/>
        <a:lstStyle/>
        <a:p>
          <a:endParaRPr lang="en-US"/>
        </a:p>
      </dgm:t>
    </dgm:pt>
    <dgm:pt modelId="{D56BDF6F-CEA1-4697-B19B-8C05D2BD96CE}" type="pres">
      <dgm:prSet presAssocID="{3871965A-EFEA-45D7-B2A6-2D1D1E0CA1B5}" presName="Name21" presStyleCnt="0"/>
      <dgm:spPr/>
    </dgm:pt>
    <dgm:pt modelId="{5EC471F3-2C33-43AB-A9DA-9D48040F5868}" type="pres">
      <dgm:prSet presAssocID="{3871965A-EFEA-45D7-B2A6-2D1D1E0CA1B5}" presName="level2Shape" presStyleLbl="node3" presStyleIdx="0" presStyleCnt="4"/>
      <dgm:spPr/>
      <dgm:t>
        <a:bodyPr/>
        <a:lstStyle/>
        <a:p>
          <a:endParaRPr lang="en-US"/>
        </a:p>
      </dgm:t>
    </dgm:pt>
    <dgm:pt modelId="{8F2B309A-EE1C-4F80-9408-DD9CE3444E0A}" type="pres">
      <dgm:prSet presAssocID="{3871965A-EFEA-45D7-B2A6-2D1D1E0CA1B5}" presName="hierChild3" presStyleCnt="0"/>
      <dgm:spPr/>
    </dgm:pt>
    <dgm:pt modelId="{CD42997B-A537-4B4F-80BA-1D30FCDABFF3}" type="pres">
      <dgm:prSet presAssocID="{ECF1236F-056A-4033-9CF2-1AC3BE01C9E2}" presName="Name19" presStyleLbl="parChTrans1D4" presStyleIdx="0" presStyleCnt="6"/>
      <dgm:spPr/>
      <dgm:t>
        <a:bodyPr/>
        <a:lstStyle/>
        <a:p>
          <a:endParaRPr lang="en-US"/>
        </a:p>
      </dgm:t>
    </dgm:pt>
    <dgm:pt modelId="{70706000-F865-434D-B443-2ECC005558E7}" type="pres">
      <dgm:prSet presAssocID="{B98AC45F-8123-416A-81BF-4235978D657E}" presName="Name21" presStyleCnt="0"/>
      <dgm:spPr/>
    </dgm:pt>
    <dgm:pt modelId="{8E6DC81F-EAC8-4264-A1FB-3CE4B41E1717}" type="pres">
      <dgm:prSet presAssocID="{B98AC45F-8123-416A-81BF-4235978D657E}" presName="level2Shape" presStyleLbl="node4" presStyleIdx="0" presStyleCnt="6"/>
      <dgm:spPr/>
      <dgm:t>
        <a:bodyPr/>
        <a:lstStyle/>
        <a:p>
          <a:endParaRPr lang="en-US"/>
        </a:p>
      </dgm:t>
    </dgm:pt>
    <dgm:pt modelId="{74B39002-FF14-4042-A3C1-E61630C4DBA8}" type="pres">
      <dgm:prSet presAssocID="{B98AC45F-8123-416A-81BF-4235978D657E}" presName="hierChild3" presStyleCnt="0"/>
      <dgm:spPr/>
    </dgm:pt>
    <dgm:pt modelId="{467694E0-D8BB-4A49-8168-133D979BE633}" type="pres">
      <dgm:prSet presAssocID="{D566290A-2DC5-4574-9C3F-4E9431DF4797}" presName="Name19" presStyleLbl="parChTrans1D4" presStyleIdx="1" presStyleCnt="6"/>
      <dgm:spPr/>
      <dgm:t>
        <a:bodyPr/>
        <a:lstStyle/>
        <a:p>
          <a:endParaRPr lang="en-US"/>
        </a:p>
      </dgm:t>
    </dgm:pt>
    <dgm:pt modelId="{A5CBDC8A-92B9-4FE1-BA33-193BBF32CE20}" type="pres">
      <dgm:prSet presAssocID="{5703C456-F357-482B-B530-AB2D73531D66}" presName="Name21" presStyleCnt="0"/>
      <dgm:spPr/>
    </dgm:pt>
    <dgm:pt modelId="{8736CE3F-3AF4-4F48-B898-C4FFFAF4584C}" type="pres">
      <dgm:prSet presAssocID="{5703C456-F357-482B-B530-AB2D73531D66}" presName="level2Shape" presStyleLbl="node4" presStyleIdx="1" presStyleCnt="6"/>
      <dgm:spPr/>
      <dgm:t>
        <a:bodyPr/>
        <a:lstStyle/>
        <a:p>
          <a:endParaRPr lang="en-US"/>
        </a:p>
      </dgm:t>
    </dgm:pt>
    <dgm:pt modelId="{72AEC1A5-A3B8-49BC-B7E3-94726C5008CC}" type="pres">
      <dgm:prSet presAssocID="{5703C456-F357-482B-B530-AB2D73531D66}" presName="hierChild3" presStyleCnt="0"/>
      <dgm:spPr/>
    </dgm:pt>
    <dgm:pt modelId="{24D85D0E-3F0D-4D46-8A92-ED5A70FA07D8}" type="pres">
      <dgm:prSet presAssocID="{9FA94E73-530B-4E74-967E-2327BAAF3769}" presName="Name19" presStyleLbl="parChTrans1D3" presStyleIdx="1" presStyleCnt="4"/>
      <dgm:spPr/>
      <dgm:t>
        <a:bodyPr/>
        <a:lstStyle/>
        <a:p>
          <a:endParaRPr lang="en-US"/>
        </a:p>
      </dgm:t>
    </dgm:pt>
    <dgm:pt modelId="{66A482DF-690E-46A5-A82E-E8ED13DDFE38}" type="pres">
      <dgm:prSet presAssocID="{62AA14F0-C3B6-4487-B290-9309CFD0621F}" presName="Name21" presStyleCnt="0"/>
      <dgm:spPr/>
    </dgm:pt>
    <dgm:pt modelId="{EF12A3BF-4BC9-48E9-AE7F-8CAC8A5D7BD3}" type="pres">
      <dgm:prSet presAssocID="{62AA14F0-C3B6-4487-B290-9309CFD0621F}" presName="level2Shape" presStyleLbl="node3" presStyleIdx="1" presStyleCnt="4"/>
      <dgm:spPr/>
      <dgm:t>
        <a:bodyPr/>
        <a:lstStyle/>
        <a:p>
          <a:endParaRPr lang="en-US"/>
        </a:p>
      </dgm:t>
    </dgm:pt>
    <dgm:pt modelId="{1A94D9B7-F9EE-4B5E-B25F-657257D9513C}" type="pres">
      <dgm:prSet presAssocID="{62AA14F0-C3B6-4487-B290-9309CFD0621F}" presName="hierChild3" presStyleCnt="0"/>
      <dgm:spPr/>
    </dgm:pt>
    <dgm:pt modelId="{41C371AE-B14C-47A5-A197-FB2A7884A886}" type="pres">
      <dgm:prSet presAssocID="{ABB8D0C5-8DAB-49C1-9072-B7A5E6929F03}" presName="Name19" presStyleLbl="parChTrans1D4" presStyleIdx="2" presStyleCnt="6"/>
      <dgm:spPr/>
      <dgm:t>
        <a:bodyPr/>
        <a:lstStyle/>
        <a:p>
          <a:endParaRPr lang="en-US"/>
        </a:p>
      </dgm:t>
    </dgm:pt>
    <dgm:pt modelId="{E9E123B4-14B8-424E-987B-9DD54DD8DD27}" type="pres">
      <dgm:prSet presAssocID="{D3657245-2FCE-41FE-BED7-021DC1CF062A}" presName="Name21" presStyleCnt="0"/>
      <dgm:spPr/>
    </dgm:pt>
    <dgm:pt modelId="{A51C04A6-02C3-4009-B668-618499953691}" type="pres">
      <dgm:prSet presAssocID="{D3657245-2FCE-41FE-BED7-021DC1CF062A}" presName="level2Shape" presStyleLbl="node4" presStyleIdx="2" presStyleCnt="6"/>
      <dgm:spPr/>
      <dgm:t>
        <a:bodyPr/>
        <a:lstStyle/>
        <a:p>
          <a:endParaRPr lang="en-US"/>
        </a:p>
      </dgm:t>
    </dgm:pt>
    <dgm:pt modelId="{54687CFD-5262-4806-A1EA-12B51B1CB60E}" type="pres">
      <dgm:prSet presAssocID="{D3657245-2FCE-41FE-BED7-021DC1CF062A}" presName="hierChild3" presStyleCnt="0"/>
      <dgm:spPr/>
    </dgm:pt>
    <dgm:pt modelId="{BFF56AC4-FB20-4244-B889-EDD6DDCDBC9B}" type="pres">
      <dgm:prSet presAssocID="{A2F0DC28-EECA-4F7D-9A13-761CA71FCE26}" presName="Name19" presStyleLbl="parChTrans1D4" presStyleIdx="3" presStyleCnt="6"/>
      <dgm:spPr/>
      <dgm:t>
        <a:bodyPr/>
        <a:lstStyle/>
        <a:p>
          <a:endParaRPr lang="en-US"/>
        </a:p>
      </dgm:t>
    </dgm:pt>
    <dgm:pt modelId="{8CEBF190-F27A-45B2-B7EB-F61D7340D491}" type="pres">
      <dgm:prSet presAssocID="{E44FA05F-DEFB-4726-BF96-7832457D0C19}" presName="Name21" presStyleCnt="0"/>
      <dgm:spPr/>
    </dgm:pt>
    <dgm:pt modelId="{EC958D5D-28F5-4262-A0C0-91829600F443}" type="pres">
      <dgm:prSet presAssocID="{E44FA05F-DEFB-4726-BF96-7832457D0C19}" presName="level2Shape" presStyleLbl="node4" presStyleIdx="3" presStyleCnt="6"/>
      <dgm:spPr/>
      <dgm:t>
        <a:bodyPr/>
        <a:lstStyle/>
        <a:p>
          <a:endParaRPr lang="en-US"/>
        </a:p>
      </dgm:t>
    </dgm:pt>
    <dgm:pt modelId="{13195970-9673-42B1-B894-AD2AF9C1B97E}" type="pres">
      <dgm:prSet presAssocID="{E44FA05F-DEFB-4726-BF96-7832457D0C19}" presName="hierChild3" presStyleCnt="0"/>
      <dgm:spPr/>
    </dgm:pt>
    <dgm:pt modelId="{382AEE1F-F9CE-4841-8475-796BB08AD0AA}" type="pres">
      <dgm:prSet presAssocID="{6E0FFA29-33B0-4247-91E5-18AA375552D1}" presName="Name19" presStyleLbl="parChTrans1D2" presStyleIdx="1" presStyleCnt="2"/>
      <dgm:spPr/>
      <dgm:t>
        <a:bodyPr/>
        <a:lstStyle/>
        <a:p>
          <a:endParaRPr lang="en-US"/>
        </a:p>
      </dgm:t>
    </dgm:pt>
    <dgm:pt modelId="{65ED07C6-A5F3-4D96-B204-4165037216EB}" type="pres">
      <dgm:prSet presAssocID="{F19FFEDB-77FB-4D32-831E-8471534D63A1}" presName="Name21" presStyleCnt="0"/>
      <dgm:spPr/>
    </dgm:pt>
    <dgm:pt modelId="{5F0AB240-1F97-42CF-BFF5-8DC863FD9427}" type="pres">
      <dgm:prSet presAssocID="{F19FFEDB-77FB-4D32-831E-8471534D63A1}" presName="level2Shape" presStyleLbl="node2" presStyleIdx="1" presStyleCnt="2"/>
      <dgm:spPr/>
      <dgm:t>
        <a:bodyPr/>
        <a:lstStyle/>
        <a:p>
          <a:endParaRPr lang="en-US"/>
        </a:p>
      </dgm:t>
    </dgm:pt>
    <dgm:pt modelId="{00A6BDAA-1059-4481-A907-78321098ACD7}" type="pres">
      <dgm:prSet presAssocID="{F19FFEDB-77FB-4D32-831E-8471534D63A1}" presName="hierChild3" presStyleCnt="0"/>
      <dgm:spPr/>
    </dgm:pt>
    <dgm:pt modelId="{0709C09E-9389-4652-ACD1-080A28ABED11}" type="pres">
      <dgm:prSet presAssocID="{383DDFF8-38C7-40C8-86F3-77B45B491005}" presName="Name19" presStyleLbl="parChTrans1D3" presStyleIdx="2" presStyleCnt="4"/>
      <dgm:spPr/>
      <dgm:t>
        <a:bodyPr/>
        <a:lstStyle/>
        <a:p>
          <a:endParaRPr lang="en-US"/>
        </a:p>
      </dgm:t>
    </dgm:pt>
    <dgm:pt modelId="{D2A40FA5-D8D5-4A9D-A4B2-C72EC98F01A4}" type="pres">
      <dgm:prSet presAssocID="{574321A0-C8A7-4B9A-9119-3234FAB9F6A1}" presName="Name21" presStyleCnt="0"/>
      <dgm:spPr/>
    </dgm:pt>
    <dgm:pt modelId="{B203D743-0565-49A8-879B-AA62DCA6BF02}" type="pres">
      <dgm:prSet presAssocID="{574321A0-C8A7-4B9A-9119-3234FAB9F6A1}" presName="level2Shape" presStyleLbl="node3" presStyleIdx="2" presStyleCnt="4"/>
      <dgm:spPr/>
      <dgm:t>
        <a:bodyPr/>
        <a:lstStyle/>
        <a:p>
          <a:endParaRPr lang="en-US"/>
        </a:p>
      </dgm:t>
    </dgm:pt>
    <dgm:pt modelId="{006B1220-4492-49AC-8D8B-1C19B02531B6}" type="pres">
      <dgm:prSet presAssocID="{574321A0-C8A7-4B9A-9119-3234FAB9F6A1}" presName="hierChild3" presStyleCnt="0"/>
      <dgm:spPr/>
    </dgm:pt>
    <dgm:pt modelId="{2C1ADCD4-202F-46CD-83AF-C799B682EFF1}" type="pres">
      <dgm:prSet presAssocID="{5D67A1EF-DBDC-4CA1-ABDC-EDC800571EB7}" presName="Name19" presStyleLbl="parChTrans1D4" presStyleIdx="4" presStyleCnt="6"/>
      <dgm:spPr/>
      <dgm:t>
        <a:bodyPr/>
        <a:lstStyle/>
        <a:p>
          <a:endParaRPr lang="en-US"/>
        </a:p>
      </dgm:t>
    </dgm:pt>
    <dgm:pt modelId="{496CA0D3-192D-4F5D-9641-6451D296DC00}" type="pres">
      <dgm:prSet presAssocID="{FBD2A687-EA6D-4739-898E-1C8E56E2B84F}" presName="Name21" presStyleCnt="0"/>
      <dgm:spPr/>
    </dgm:pt>
    <dgm:pt modelId="{1480B417-29C1-4BFB-BE0C-130BA0E02766}" type="pres">
      <dgm:prSet presAssocID="{FBD2A687-EA6D-4739-898E-1C8E56E2B84F}" presName="level2Shape" presStyleLbl="node4" presStyleIdx="4" presStyleCnt="6"/>
      <dgm:spPr/>
      <dgm:t>
        <a:bodyPr/>
        <a:lstStyle/>
        <a:p>
          <a:endParaRPr lang="en-US"/>
        </a:p>
      </dgm:t>
    </dgm:pt>
    <dgm:pt modelId="{928EFB89-A21C-47B2-8DD8-A861D06ED3E0}" type="pres">
      <dgm:prSet presAssocID="{FBD2A687-EA6D-4739-898E-1C8E56E2B84F}" presName="hierChild3" presStyleCnt="0"/>
      <dgm:spPr/>
    </dgm:pt>
    <dgm:pt modelId="{26A45680-A369-446A-B4D2-86EAF0FE8D9C}" type="pres">
      <dgm:prSet presAssocID="{83175DF9-9509-4043-B6D6-7DC8ED6C5178}" presName="Name19" presStyleLbl="parChTrans1D4" presStyleIdx="5" presStyleCnt="6"/>
      <dgm:spPr/>
      <dgm:t>
        <a:bodyPr/>
        <a:lstStyle/>
        <a:p>
          <a:endParaRPr lang="en-US"/>
        </a:p>
      </dgm:t>
    </dgm:pt>
    <dgm:pt modelId="{F815E7DC-FD6F-4687-87A1-FA0EB72D41A5}" type="pres">
      <dgm:prSet presAssocID="{BC375CD3-379F-4404-BE87-812F08464D53}" presName="Name21" presStyleCnt="0"/>
      <dgm:spPr/>
    </dgm:pt>
    <dgm:pt modelId="{1CA0B63B-AE57-4627-BCFE-841562662FC4}" type="pres">
      <dgm:prSet presAssocID="{BC375CD3-379F-4404-BE87-812F08464D53}" presName="level2Shape" presStyleLbl="node4" presStyleIdx="5" presStyleCnt="6"/>
      <dgm:spPr/>
      <dgm:t>
        <a:bodyPr/>
        <a:lstStyle/>
        <a:p>
          <a:endParaRPr lang="en-US"/>
        </a:p>
      </dgm:t>
    </dgm:pt>
    <dgm:pt modelId="{1787800A-787D-4728-9131-F801F43216BC}" type="pres">
      <dgm:prSet presAssocID="{BC375CD3-379F-4404-BE87-812F08464D53}" presName="hierChild3" presStyleCnt="0"/>
      <dgm:spPr/>
    </dgm:pt>
    <dgm:pt modelId="{2471FC8C-F233-433B-B88F-FAEC3331C13A}" type="pres">
      <dgm:prSet presAssocID="{4988E39E-AA3E-4045-A8FE-A72FE176808C}" presName="Name19" presStyleLbl="parChTrans1D3" presStyleIdx="3" presStyleCnt="4"/>
      <dgm:spPr/>
      <dgm:t>
        <a:bodyPr/>
        <a:lstStyle/>
        <a:p>
          <a:endParaRPr lang="en-US"/>
        </a:p>
      </dgm:t>
    </dgm:pt>
    <dgm:pt modelId="{D25D4FDC-8A34-496C-A3CB-85AE92D54E6A}" type="pres">
      <dgm:prSet presAssocID="{89A83CBA-A09C-414C-9BD5-DF6313EE4A6D}" presName="Name21" presStyleCnt="0"/>
      <dgm:spPr/>
    </dgm:pt>
    <dgm:pt modelId="{972DABAD-BEBC-49F5-81C1-F4C327EA9E62}" type="pres">
      <dgm:prSet presAssocID="{89A83CBA-A09C-414C-9BD5-DF6313EE4A6D}" presName="level2Shape" presStyleLbl="node3" presStyleIdx="3" presStyleCnt="4"/>
      <dgm:spPr/>
      <dgm:t>
        <a:bodyPr/>
        <a:lstStyle/>
        <a:p>
          <a:endParaRPr lang="en-US"/>
        </a:p>
      </dgm:t>
    </dgm:pt>
    <dgm:pt modelId="{318C3BD9-2EB7-4F9B-91FB-3819306B8D80}" type="pres">
      <dgm:prSet presAssocID="{89A83CBA-A09C-414C-9BD5-DF6313EE4A6D}" presName="hierChild3" presStyleCnt="0"/>
      <dgm:spPr/>
    </dgm:pt>
    <dgm:pt modelId="{E8941E6E-ACEF-47E2-B861-E94C38345FA7}" type="pres">
      <dgm:prSet presAssocID="{0148F733-00C9-4469-8D5D-F000E9C2420C}" presName="bgShapesFlow" presStyleCnt="0"/>
      <dgm:spPr/>
    </dgm:pt>
  </dgm:ptLst>
  <dgm:cxnLst>
    <dgm:cxn modelId="{FA89E68F-32DE-4E69-9D35-6BE0D750AFE5}" srcId="{F5F4D0EA-54A9-46C3-9AA5-28BDABF32A6D}" destId="{3871965A-EFEA-45D7-B2A6-2D1D1E0CA1B5}" srcOrd="0" destOrd="0" parTransId="{DD5E54A2-2BFD-4805-BD06-9B64809CAC77}" sibTransId="{92096B35-7DF0-4A1F-A0F3-8A6A3A6BD59E}"/>
    <dgm:cxn modelId="{1E7B9093-53FA-4A66-9B6E-ACFA618BC197}" type="presOf" srcId="{9FA94E73-530B-4E74-967E-2327BAAF3769}" destId="{24D85D0E-3F0D-4D46-8A92-ED5A70FA07D8}" srcOrd="0" destOrd="0" presId="urn:microsoft.com/office/officeart/2005/8/layout/hierarchy6"/>
    <dgm:cxn modelId="{E22047B6-2F80-4B5F-978D-B5A8DDBFC359}" type="presOf" srcId="{ECF1236F-056A-4033-9CF2-1AC3BE01C9E2}" destId="{CD42997B-A537-4B4F-80BA-1D30FCDABFF3}" srcOrd="0" destOrd="0" presId="urn:microsoft.com/office/officeart/2005/8/layout/hierarchy6"/>
    <dgm:cxn modelId="{3DC40412-5543-4003-A3DC-12956B1D098B}" type="presOf" srcId="{A2F0DC28-EECA-4F7D-9A13-761CA71FCE26}" destId="{BFF56AC4-FB20-4244-B889-EDD6DDCDBC9B}" srcOrd="0" destOrd="0" presId="urn:microsoft.com/office/officeart/2005/8/layout/hierarchy6"/>
    <dgm:cxn modelId="{0551A84E-74D4-4F97-9C79-B9F3A96A519D}" srcId="{62AA14F0-C3B6-4487-B290-9309CFD0621F}" destId="{E44FA05F-DEFB-4726-BF96-7832457D0C19}" srcOrd="1" destOrd="0" parTransId="{A2F0DC28-EECA-4F7D-9A13-761CA71FCE26}" sibTransId="{AB6A3A12-32D1-4C1A-9FBB-B0D3A63AAABF}"/>
    <dgm:cxn modelId="{0D641421-072E-406F-8ADE-8D03D0C510EC}" srcId="{F5F4D0EA-54A9-46C3-9AA5-28BDABF32A6D}" destId="{62AA14F0-C3B6-4487-B290-9309CFD0621F}" srcOrd="1" destOrd="0" parTransId="{9FA94E73-530B-4E74-967E-2327BAAF3769}" sibTransId="{18887488-4458-4CE2-884C-CAE541E85F33}"/>
    <dgm:cxn modelId="{A892B7EF-70A7-470E-8CD7-F060372FBA6D}" type="presOf" srcId="{D3657245-2FCE-41FE-BED7-021DC1CF062A}" destId="{A51C04A6-02C3-4009-B668-618499953691}" srcOrd="0" destOrd="0" presId="urn:microsoft.com/office/officeart/2005/8/layout/hierarchy6"/>
    <dgm:cxn modelId="{C8373BD8-199A-4AF5-A055-EC7609FE50F7}" type="presOf" srcId="{D566290A-2DC5-4574-9C3F-4E9431DF4797}" destId="{467694E0-D8BB-4A49-8168-133D979BE633}" srcOrd="0" destOrd="0" presId="urn:microsoft.com/office/officeart/2005/8/layout/hierarchy6"/>
    <dgm:cxn modelId="{F223F9CE-5716-48AD-9437-B22C838A11B1}" type="presOf" srcId="{0148F733-00C9-4469-8D5D-F000E9C2420C}" destId="{62674271-40AB-45E0-B466-C3E5DC292AFF}" srcOrd="0" destOrd="0" presId="urn:microsoft.com/office/officeart/2005/8/layout/hierarchy6"/>
    <dgm:cxn modelId="{3C882BA6-9565-4856-9CDF-DCE449EA79F8}" type="presOf" srcId="{ABB8D0C5-8DAB-49C1-9072-B7A5E6929F03}" destId="{41C371AE-B14C-47A5-A197-FB2A7884A886}" srcOrd="0" destOrd="0" presId="urn:microsoft.com/office/officeart/2005/8/layout/hierarchy6"/>
    <dgm:cxn modelId="{3527767C-95C6-49AB-B166-C8503D3CAFDC}" type="presOf" srcId="{3871965A-EFEA-45D7-B2A6-2D1D1E0CA1B5}" destId="{5EC471F3-2C33-43AB-A9DA-9D48040F5868}" srcOrd="0" destOrd="0" presId="urn:microsoft.com/office/officeart/2005/8/layout/hierarchy6"/>
    <dgm:cxn modelId="{81EF84EE-21AD-4CCC-ADBE-6F17DA361F12}" type="presOf" srcId="{B98AC45F-8123-416A-81BF-4235978D657E}" destId="{8E6DC81F-EAC8-4264-A1FB-3CE4B41E1717}" srcOrd="0" destOrd="0" presId="urn:microsoft.com/office/officeart/2005/8/layout/hierarchy6"/>
    <dgm:cxn modelId="{B5250206-91CD-4D53-8E61-15D6B1D30F0E}" srcId="{45F179DF-4B03-4C82-818B-5D5749D81981}" destId="{F5F4D0EA-54A9-46C3-9AA5-28BDABF32A6D}" srcOrd="0" destOrd="0" parTransId="{DEE6A02B-D143-4685-A6D7-3498FADA60B6}" sibTransId="{3A0392CF-5B89-4150-AB72-386ACF8B8BA6}"/>
    <dgm:cxn modelId="{E0A4D347-1D79-4883-994C-CDA81BE50945}" type="presOf" srcId="{5D67A1EF-DBDC-4CA1-ABDC-EDC800571EB7}" destId="{2C1ADCD4-202F-46CD-83AF-C799B682EFF1}" srcOrd="0" destOrd="0" presId="urn:microsoft.com/office/officeart/2005/8/layout/hierarchy6"/>
    <dgm:cxn modelId="{A9AB2D72-AE9E-43D9-8B25-CE2C7614EAF8}" type="presOf" srcId="{6E0FFA29-33B0-4247-91E5-18AA375552D1}" destId="{382AEE1F-F9CE-4841-8475-796BB08AD0AA}" srcOrd="0" destOrd="0" presId="urn:microsoft.com/office/officeart/2005/8/layout/hierarchy6"/>
    <dgm:cxn modelId="{5185FFF5-3D0A-461E-9D4F-3144DA5D0302}" srcId="{F19FFEDB-77FB-4D32-831E-8471534D63A1}" destId="{89A83CBA-A09C-414C-9BD5-DF6313EE4A6D}" srcOrd="1" destOrd="0" parTransId="{4988E39E-AA3E-4045-A8FE-A72FE176808C}" sibTransId="{C5D4D340-CF81-4416-98FE-54B0B2FC48DE}"/>
    <dgm:cxn modelId="{9DB3BC02-9F6B-4E96-806E-7117753B65C7}" type="presOf" srcId="{BC375CD3-379F-4404-BE87-812F08464D53}" destId="{1CA0B63B-AE57-4627-BCFE-841562662FC4}" srcOrd="0" destOrd="0" presId="urn:microsoft.com/office/officeart/2005/8/layout/hierarchy6"/>
    <dgm:cxn modelId="{349E66EA-9BA3-440F-BDBB-223222B176C6}" srcId="{574321A0-C8A7-4B9A-9119-3234FAB9F6A1}" destId="{BC375CD3-379F-4404-BE87-812F08464D53}" srcOrd="1" destOrd="0" parTransId="{83175DF9-9509-4043-B6D6-7DC8ED6C5178}" sibTransId="{6D071F91-C4D0-4FC9-9EAF-04EB52F81BBD}"/>
    <dgm:cxn modelId="{D1F52BA3-CA3C-44F0-81F4-81B8741C762D}" type="presOf" srcId="{5703C456-F357-482B-B530-AB2D73531D66}" destId="{8736CE3F-3AF4-4F48-B898-C4FFFAF4584C}" srcOrd="0" destOrd="0" presId="urn:microsoft.com/office/officeart/2005/8/layout/hierarchy6"/>
    <dgm:cxn modelId="{79CEEE79-0BFC-4555-BBFA-7AAF399C0617}" type="presOf" srcId="{FBD2A687-EA6D-4739-898E-1C8E56E2B84F}" destId="{1480B417-29C1-4BFB-BE0C-130BA0E02766}" srcOrd="0" destOrd="0" presId="urn:microsoft.com/office/officeart/2005/8/layout/hierarchy6"/>
    <dgm:cxn modelId="{A0F1D19F-1C95-4D68-AD2A-0F6E6CCA52B7}" type="presOf" srcId="{DD5E54A2-2BFD-4805-BD06-9B64809CAC77}" destId="{9A2DD773-A301-41D4-81C1-CE45D48076A0}" srcOrd="0" destOrd="0" presId="urn:microsoft.com/office/officeart/2005/8/layout/hierarchy6"/>
    <dgm:cxn modelId="{0D1A8C37-0592-4698-BE66-7502353F0D01}" srcId="{62AA14F0-C3B6-4487-B290-9309CFD0621F}" destId="{D3657245-2FCE-41FE-BED7-021DC1CF062A}" srcOrd="0" destOrd="0" parTransId="{ABB8D0C5-8DAB-49C1-9072-B7A5E6929F03}" sibTransId="{49685368-EBAB-428A-8F1E-8D82EBEA84D1}"/>
    <dgm:cxn modelId="{FA1E3447-5103-4AD6-8366-D6204B30B631}" srcId="{0148F733-00C9-4469-8D5D-F000E9C2420C}" destId="{45F179DF-4B03-4C82-818B-5D5749D81981}" srcOrd="0" destOrd="0" parTransId="{D4655342-C39F-44B2-B6F7-A04979EE2209}" sibTransId="{40E8812E-96FF-45C6-A051-2B318E781C8A}"/>
    <dgm:cxn modelId="{73AF53B0-DFE8-4699-B76E-28F0C60DDFC9}" type="presOf" srcId="{89A83CBA-A09C-414C-9BD5-DF6313EE4A6D}" destId="{972DABAD-BEBC-49F5-81C1-F4C327EA9E62}" srcOrd="0" destOrd="0" presId="urn:microsoft.com/office/officeart/2005/8/layout/hierarchy6"/>
    <dgm:cxn modelId="{05AD5F7B-945C-4CAF-A249-558FD8D28A33}" type="presOf" srcId="{574321A0-C8A7-4B9A-9119-3234FAB9F6A1}" destId="{B203D743-0565-49A8-879B-AA62DCA6BF02}" srcOrd="0" destOrd="0" presId="urn:microsoft.com/office/officeart/2005/8/layout/hierarchy6"/>
    <dgm:cxn modelId="{750601E7-E977-43B9-963A-9DB0E53C6D59}" srcId="{3871965A-EFEA-45D7-B2A6-2D1D1E0CA1B5}" destId="{5703C456-F357-482B-B530-AB2D73531D66}" srcOrd="1" destOrd="0" parTransId="{D566290A-2DC5-4574-9C3F-4E9431DF4797}" sibTransId="{B599BBCB-C4CF-415C-8C35-33CE1A0153FE}"/>
    <dgm:cxn modelId="{8726278D-8CBD-4EE7-9EA9-BF52CEC579E5}" srcId="{45F179DF-4B03-4C82-818B-5D5749D81981}" destId="{F19FFEDB-77FB-4D32-831E-8471534D63A1}" srcOrd="1" destOrd="0" parTransId="{6E0FFA29-33B0-4247-91E5-18AA375552D1}" sibTransId="{3CB156F5-C355-41C1-A774-1E7F339CF061}"/>
    <dgm:cxn modelId="{6C347644-1CD3-482A-8451-C303AE73EF2F}" srcId="{3871965A-EFEA-45D7-B2A6-2D1D1E0CA1B5}" destId="{B98AC45F-8123-416A-81BF-4235978D657E}" srcOrd="0" destOrd="0" parTransId="{ECF1236F-056A-4033-9CF2-1AC3BE01C9E2}" sibTransId="{2AD72F0F-257F-4B0A-B541-AE58B605D418}"/>
    <dgm:cxn modelId="{E448CEDA-EAE2-4311-BE78-4FE6D1866BB4}" srcId="{574321A0-C8A7-4B9A-9119-3234FAB9F6A1}" destId="{FBD2A687-EA6D-4739-898E-1C8E56E2B84F}" srcOrd="0" destOrd="0" parTransId="{5D67A1EF-DBDC-4CA1-ABDC-EDC800571EB7}" sibTransId="{EF1A2B1B-0A2A-4A7A-9220-38A1D2A84D1F}"/>
    <dgm:cxn modelId="{FF731EE6-1485-4FE5-B59A-99D76AC9E68F}" type="presOf" srcId="{DEE6A02B-D143-4685-A6D7-3498FADA60B6}" destId="{70DAFA6F-4391-40B1-9B7A-8902E379AC11}" srcOrd="0" destOrd="0" presId="urn:microsoft.com/office/officeart/2005/8/layout/hierarchy6"/>
    <dgm:cxn modelId="{8CA5455A-E20A-4B87-BCAD-CC2B26C10664}" type="presOf" srcId="{F5F4D0EA-54A9-46C3-9AA5-28BDABF32A6D}" destId="{575CE353-C319-481F-A6CE-61FE01DB3994}" srcOrd="0" destOrd="0" presId="urn:microsoft.com/office/officeart/2005/8/layout/hierarchy6"/>
    <dgm:cxn modelId="{F08B98C5-F9C4-46D7-A759-917FD8D2FC66}" type="presOf" srcId="{62AA14F0-C3B6-4487-B290-9309CFD0621F}" destId="{EF12A3BF-4BC9-48E9-AE7F-8CAC8A5D7BD3}" srcOrd="0" destOrd="0" presId="urn:microsoft.com/office/officeart/2005/8/layout/hierarchy6"/>
    <dgm:cxn modelId="{D8398FE3-3CD4-4E41-BBFD-948C2B664CC9}" type="presOf" srcId="{E44FA05F-DEFB-4726-BF96-7832457D0C19}" destId="{EC958D5D-28F5-4262-A0C0-91829600F443}" srcOrd="0" destOrd="0" presId="urn:microsoft.com/office/officeart/2005/8/layout/hierarchy6"/>
    <dgm:cxn modelId="{0E45DDBB-847E-4A9E-9E63-1CDE66696E9D}" type="presOf" srcId="{83175DF9-9509-4043-B6D6-7DC8ED6C5178}" destId="{26A45680-A369-446A-B4D2-86EAF0FE8D9C}" srcOrd="0" destOrd="0" presId="urn:microsoft.com/office/officeart/2005/8/layout/hierarchy6"/>
    <dgm:cxn modelId="{3EDCC361-2D60-4FBD-9CCA-0F361B347903}" srcId="{F19FFEDB-77FB-4D32-831E-8471534D63A1}" destId="{574321A0-C8A7-4B9A-9119-3234FAB9F6A1}" srcOrd="0" destOrd="0" parTransId="{383DDFF8-38C7-40C8-86F3-77B45B491005}" sibTransId="{F06F1FC9-1129-4036-987A-F7F79E1268B8}"/>
    <dgm:cxn modelId="{C6EA74ED-FEF0-46F5-A1AC-FFD2E347DB12}" type="presOf" srcId="{383DDFF8-38C7-40C8-86F3-77B45B491005}" destId="{0709C09E-9389-4652-ACD1-080A28ABED11}" srcOrd="0" destOrd="0" presId="urn:microsoft.com/office/officeart/2005/8/layout/hierarchy6"/>
    <dgm:cxn modelId="{6207E739-6205-48FC-B86C-B45DFE0149B9}" type="presOf" srcId="{4988E39E-AA3E-4045-A8FE-A72FE176808C}" destId="{2471FC8C-F233-433B-B88F-FAEC3331C13A}" srcOrd="0" destOrd="0" presId="urn:microsoft.com/office/officeart/2005/8/layout/hierarchy6"/>
    <dgm:cxn modelId="{666A37CC-3AB5-4BBB-83F7-4AEDA3503937}" type="presOf" srcId="{F19FFEDB-77FB-4D32-831E-8471534D63A1}" destId="{5F0AB240-1F97-42CF-BFF5-8DC863FD9427}" srcOrd="0" destOrd="0" presId="urn:microsoft.com/office/officeart/2005/8/layout/hierarchy6"/>
    <dgm:cxn modelId="{E310E63E-7BCB-44A4-AF79-BF6A1BB4D9B9}" type="presOf" srcId="{45F179DF-4B03-4C82-818B-5D5749D81981}" destId="{B5F31C4E-2186-4028-B0CA-4A6A1FDCC88A}" srcOrd="0" destOrd="0" presId="urn:microsoft.com/office/officeart/2005/8/layout/hierarchy6"/>
    <dgm:cxn modelId="{BB7883BA-1535-4E3D-84FE-E01D524B0935}" type="presParOf" srcId="{62674271-40AB-45E0-B466-C3E5DC292AFF}" destId="{22D28670-2C2A-4084-B4C1-3C87D0326321}" srcOrd="0" destOrd="0" presId="urn:microsoft.com/office/officeart/2005/8/layout/hierarchy6"/>
    <dgm:cxn modelId="{211EC6BB-87AD-414F-B285-9CA3A9045352}" type="presParOf" srcId="{22D28670-2C2A-4084-B4C1-3C87D0326321}" destId="{64933590-85D9-4C22-8BCF-AD3737DCFA74}" srcOrd="0" destOrd="0" presId="urn:microsoft.com/office/officeart/2005/8/layout/hierarchy6"/>
    <dgm:cxn modelId="{946603E0-9BD0-4826-9D9C-B7EC132E76E1}" type="presParOf" srcId="{64933590-85D9-4C22-8BCF-AD3737DCFA74}" destId="{29F14567-8CD4-4CA5-84E7-47F185BEF290}" srcOrd="0" destOrd="0" presId="urn:microsoft.com/office/officeart/2005/8/layout/hierarchy6"/>
    <dgm:cxn modelId="{7E8DDF5D-A74B-41F4-AF88-D704860FC797}" type="presParOf" srcId="{29F14567-8CD4-4CA5-84E7-47F185BEF290}" destId="{B5F31C4E-2186-4028-B0CA-4A6A1FDCC88A}" srcOrd="0" destOrd="0" presId="urn:microsoft.com/office/officeart/2005/8/layout/hierarchy6"/>
    <dgm:cxn modelId="{20400F46-DA4B-4222-965D-9405284CBEF8}" type="presParOf" srcId="{29F14567-8CD4-4CA5-84E7-47F185BEF290}" destId="{275C7567-915E-4E6F-AF6B-D2DAF65C4B81}" srcOrd="1" destOrd="0" presId="urn:microsoft.com/office/officeart/2005/8/layout/hierarchy6"/>
    <dgm:cxn modelId="{F5652D54-3CC6-4A21-87E6-D5D2A17C863C}" type="presParOf" srcId="{275C7567-915E-4E6F-AF6B-D2DAF65C4B81}" destId="{70DAFA6F-4391-40B1-9B7A-8902E379AC11}" srcOrd="0" destOrd="0" presId="urn:microsoft.com/office/officeart/2005/8/layout/hierarchy6"/>
    <dgm:cxn modelId="{4F6B3519-DAE3-476B-9055-BA136EC966C0}" type="presParOf" srcId="{275C7567-915E-4E6F-AF6B-D2DAF65C4B81}" destId="{B6A6F679-1680-4E52-85AE-5BBFFD1C8664}" srcOrd="1" destOrd="0" presId="urn:microsoft.com/office/officeart/2005/8/layout/hierarchy6"/>
    <dgm:cxn modelId="{D46E620A-B430-4746-BF49-26D13316335F}" type="presParOf" srcId="{B6A6F679-1680-4E52-85AE-5BBFFD1C8664}" destId="{575CE353-C319-481F-A6CE-61FE01DB3994}" srcOrd="0" destOrd="0" presId="urn:microsoft.com/office/officeart/2005/8/layout/hierarchy6"/>
    <dgm:cxn modelId="{71F22163-B046-4F67-8974-CC61EB845C36}" type="presParOf" srcId="{B6A6F679-1680-4E52-85AE-5BBFFD1C8664}" destId="{BAF9DC9D-97B4-40A3-8533-FF0430714360}" srcOrd="1" destOrd="0" presId="urn:microsoft.com/office/officeart/2005/8/layout/hierarchy6"/>
    <dgm:cxn modelId="{E30E3C4B-6A99-42DF-AE88-33F31B492155}" type="presParOf" srcId="{BAF9DC9D-97B4-40A3-8533-FF0430714360}" destId="{9A2DD773-A301-41D4-81C1-CE45D48076A0}" srcOrd="0" destOrd="0" presId="urn:microsoft.com/office/officeart/2005/8/layout/hierarchy6"/>
    <dgm:cxn modelId="{F050A377-F40C-4C95-AB59-63C15DB3BF49}" type="presParOf" srcId="{BAF9DC9D-97B4-40A3-8533-FF0430714360}" destId="{D56BDF6F-CEA1-4697-B19B-8C05D2BD96CE}" srcOrd="1" destOrd="0" presId="urn:microsoft.com/office/officeart/2005/8/layout/hierarchy6"/>
    <dgm:cxn modelId="{4541F418-4700-46A0-88BB-CCD6E82DA137}" type="presParOf" srcId="{D56BDF6F-CEA1-4697-B19B-8C05D2BD96CE}" destId="{5EC471F3-2C33-43AB-A9DA-9D48040F5868}" srcOrd="0" destOrd="0" presId="urn:microsoft.com/office/officeart/2005/8/layout/hierarchy6"/>
    <dgm:cxn modelId="{98A11C5A-A0A7-477A-ADFB-64C8C11A222A}" type="presParOf" srcId="{D56BDF6F-CEA1-4697-B19B-8C05D2BD96CE}" destId="{8F2B309A-EE1C-4F80-9408-DD9CE3444E0A}" srcOrd="1" destOrd="0" presId="urn:microsoft.com/office/officeart/2005/8/layout/hierarchy6"/>
    <dgm:cxn modelId="{1CA9163A-25B9-46E5-ABA1-B1A6DD3DB9A8}" type="presParOf" srcId="{8F2B309A-EE1C-4F80-9408-DD9CE3444E0A}" destId="{CD42997B-A537-4B4F-80BA-1D30FCDABFF3}" srcOrd="0" destOrd="0" presId="urn:microsoft.com/office/officeart/2005/8/layout/hierarchy6"/>
    <dgm:cxn modelId="{3A4056CB-E629-4DCD-B739-C024155CFEB0}" type="presParOf" srcId="{8F2B309A-EE1C-4F80-9408-DD9CE3444E0A}" destId="{70706000-F865-434D-B443-2ECC005558E7}" srcOrd="1" destOrd="0" presId="urn:microsoft.com/office/officeart/2005/8/layout/hierarchy6"/>
    <dgm:cxn modelId="{BFB7BA65-F58F-4EEC-B5C0-3447DF3E00BA}" type="presParOf" srcId="{70706000-F865-434D-B443-2ECC005558E7}" destId="{8E6DC81F-EAC8-4264-A1FB-3CE4B41E1717}" srcOrd="0" destOrd="0" presId="urn:microsoft.com/office/officeart/2005/8/layout/hierarchy6"/>
    <dgm:cxn modelId="{C72139AA-26DD-45D9-A815-590FAC2572FD}" type="presParOf" srcId="{70706000-F865-434D-B443-2ECC005558E7}" destId="{74B39002-FF14-4042-A3C1-E61630C4DBA8}" srcOrd="1" destOrd="0" presId="urn:microsoft.com/office/officeart/2005/8/layout/hierarchy6"/>
    <dgm:cxn modelId="{46309B8A-B4D3-406C-AC7C-7CF12B88AA26}" type="presParOf" srcId="{8F2B309A-EE1C-4F80-9408-DD9CE3444E0A}" destId="{467694E0-D8BB-4A49-8168-133D979BE633}" srcOrd="2" destOrd="0" presId="urn:microsoft.com/office/officeart/2005/8/layout/hierarchy6"/>
    <dgm:cxn modelId="{833A65D0-E153-41E1-81B0-E748AB85ABE7}" type="presParOf" srcId="{8F2B309A-EE1C-4F80-9408-DD9CE3444E0A}" destId="{A5CBDC8A-92B9-4FE1-BA33-193BBF32CE20}" srcOrd="3" destOrd="0" presId="urn:microsoft.com/office/officeart/2005/8/layout/hierarchy6"/>
    <dgm:cxn modelId="{B5A185CF-2CCB-472C-82B1-3864CB4DB0A9}" type="presParOf" srcId="{A5CBDC8A-92B9-4FE1-BA33-193BBF32CE20}" destId="{8736CE3F-3AF4-4F48-B898-C4FFFAF4584C}" srcOrd="0" destOrd="0" presId="urn:microsoft.com/office/officeart/2005/8/layout/hierarchy6"/>
    <dgm:cxn modelId="{8339B6E5-0642-4293-BD42-F48904EB30AC}" type="presParOf" srcId="{A5CBDC8A-92B9-4FE1-BA33-193BBF32CE20}" destId="{72AEC1A5-A3B8-49BC-B7E3-94726C5008CC}" srcOrd="1" destOrd="0" presId="urn:microsoft.com/office/officeart/2005/8/layout/hierarchy6"/>
    <dgm:cxn modelId="{7D7124C0-65C1-458D-8559-076CC558FC1A}" type="presParOf" srcId="{BAF9DC9D-97B4-40A3-8533-FF0430714360}" destId="{24D85D0E-3F0D-4D46-8A92-ED5A70FA07D8}" srcOrd="2" destOrd="0" presId="urn:microsoft.com/office/officeart/2005/8/layout/hierarchy6"/>
    <dgm:cxn modelId="{E635B542-428B-484C-ACFF-D7328FEC71B9}" type="presParOf" srcId="{BAF9DC9D-97B4-40A3-8533-FF0430714360}" destId="{66A482DF-690E-46A5-A82E-E8ED13DDFE38}" srcOrd="3" destOrd="0" presId="urn:microsoft.com/office/officeart/2005/8/layout/hierarchy6"/>
    <dgm:cxn modelId="{FF74648C-0935-4A7B-A5FF-CF5459653FFE}" type="presParOf" srcId="{66A482DF-690E-46A5-A82E-E8ED13DDFE38}" destId="{EF12A3BF-4BC9-48E9-AE7F-8CAC8A5D7BD3}" srcOrd="0" destOrd="0" presId="urn:microsoft.com/office/officeart/2005/8/layout/hierarchy6"/>
    <dgm:cxn modelId="{72AAEBD1-65EF-46E6-8FCF-4A27D5688385}" type="presParOf" srcId="{66A482DF-690E-46A5-A82E-E8ED13DDFE38}" destId="{1A94D9B7-F9EE-4B5E-B25F-657257D9513C}" srcOrd="1" destOrd="0" presId="urn:microsoft.com/office/officeart/2005/8/layout/hierarchy6"/>
    <dgm:cxn modelId="{B42E8101-C010-42C0-ADD2-1603801127BF}" type="presParOf" srcId="{1A94D9B7-F9EE-4B5E-B25F-657257D9513C}" destId="{41C371AE-B14C-47A5-A197-FB2A7884A886}" srcOrd="0" destOrd="0" presId="urn:microsoft.com/office/officeart/2005/8/layout/hierarchy6"/>
    <dgm:cxn modelId="{7DEE4497-ED16-41EF-8A64-450F6A5AAE1A}" type="presParOf" srcId="{1A94D9B7-F9EE-4B5E-B25F-657257D9513C}" destId="{E9E123B4-14B8-424E-987B-9DD54DD8DD27}" srcOrd="1" destOrd="0" presId="urn:microsoft.com/office/officeart/2005/8/layout/hierarchy6"/>
    <dgm:cxn modelId="{573929FF-29EA-49D5-BC3B-9D337B81D50F}" type="presParOf" srcId="{E9E123B4-14B8-424E-987B-9DD54DD8DD27}" destId="{A51C04A6-02C3-4009-B668-618499953691}" srcOrd="0" destOrd="0" presId="urn:microsoft.com/office/officeart/2005/8/layout/hierarchy6"/>
    <dgm:cxn modelId="{67BDA8EE-838E-4F07-914F-E1582C869960}" type="presParOf" srcId="{E9E123B4-14B8-424E-987B-9DD54DD8DD27}" destId="{54687CFD-5262-4806-A1EA-12B51B1CB60E}" srcOrd="1" destOrd="0" presId="urn:microsoft.com/office/officeart/2005/8/layout/hierarchy6"/>
    <dgm:cxn modelId="{658E1AA5-7E65-4CCB-9C21-CC0251656F4B}" type="presParOf" srcId="{1A94D9B7-F9EE-4B5E-B25F-657257D9513C}" destId="{BFF56AC4-FB20-4244-B889-EDD6DDCDBC9B}" srcOrd="2" destOrd="0" presId="urn:microsoft.com/office/officeart/2005/8/layout/hierarchy6"/>
    <dgm:cxn modelId="{D4A3C2E2-E246-40D7-98CC-035CAD0001CC}" type="presParOf" srcId="{1A94D9B7-F9EE-4B5E-B25F-657257D9513C}" destId="{8CEBF190-F27A-45B2-B7EB-F61D7340D491}" srcOrd="3" destOrd="0" presId="urn:microsoft.com/office/officeart/2005/8/layout/hierarchy6"/>
    <dgm:cxn modelId="{A35CB80E-6FE5-4A51-8BB4-950855007D7E}" type="presParOf" srcId="{8CEBF190-F27A-45B2-B7EB-F61D7340D491}" destId="{EC958D5D-28F5-4262-A0C0-91829600F443}" srcOrd="0" destOrd="0" presId="urn:microsoft.com/office/officeart/2005/8/layout/hierarchy6"/>
    <dgm:cxn modelId="{FECEC66D-30EC-4269-97B9-7EC06FF7E98F}" type="presParOf" srcId="{8CEBF190-F27A-45B2-B7EB-F61D7340D491}" destId="{13195970-9673-42B1-B894-AD2AF9C1B97E}" srcOrd="1" destOrd="0" presId="urn:microsoft.com/office/officeart/2005/8/layout/hierarchy6"/>
    <dgm:cxn modelId="{D96D1FE3-DAD4-41B1-80C1-765FF1EB5D86}" type="presParOf" srcId="{275C7567-915E-4E6F-AF6B-D2DAF65C4B81}" destId="{382AEE1F-F9CE-4841-8475-796BB08AD0AA}" srcOrd="2" destOrd="0" presId="urn:microsoft.com/office/officeart/2005/8/layout/hierarchy6"/>
    <dgm:cxn modelId="{A6437D69-4D0E-4AFC-8D90-1464A38A67A6}" type="presParOf" srcId="{275C7567-915E-4E6F-AF6B-D2DAF65C4B81}" destId="{65ED07C6-A5F3-4D96-B204-4165037216EB}" srcOrd="3" destOrd="0" presId="urn:microsoft.com/office/officeart/2005/8/layout/hierarchy6"/>
    <dgm:cxn modelId="{0FBE6711-293B-4577-806F-422F6EBDCD71}" type="presParOf" srcId="{65ED07C6-A5F3-4D96-B204-4165037216EB}" destId="{5F0AB240-1F97-42CF-BFF5-8DC863FD9427}" srcOrd="0" destOrd="0" presId="urn:microsoft.com/office/officeart/2005/8/layout/hierarchy6"/>
    <dgm:cxn modelId="{2C4FA778-A570-46F8-AACB-03069E7CE4D3}" type="presParOf" srcId="{65ED07C6-A5F3-4D96-B204-4165037216EB}" destId="{00A6BDAA-1059-4481-A907-78321098ACD7}" srcOrd="1" destOrd="0" presId="urn:microsoft.com/office/officeart/2005/8/layout/hierarchy6"/>
    <dgm:cxn modelId="{4B6CB0F3-BD46-49A7-A9CD-B7BF6522DAA4}" type="presParOf" srcId="{00A6BDAA-1059-4481-A907-78321098ACD7}" destId="{0709C09E-9389-4652-ACD1-080A28ABED11}" srcOrd="0" destOrd="0" presId="urn:microsoft.com/office/officeart/2005/8/layout/hierarchy6"/>
    <dgm:cxn modelId="{B749B932-5491-46FA-B7E6-B5EBC395ED1D}" type="presParOf" srcId="{00A6BDAA-1059-4481-A907-78321098ACD7}" destId="{D2A40FA5-D8D5-4A9D-A4B2-C72EC98F01A4}" srcOrd="1" destOrd="0" presId="urn:microsoft.com/office/officeart/2005/8/layout/hierarchy6"/>
    <dgm:cxn modelId="{F39ACF8A-2F93-486D-BC41-E6DA922EB7AC}" type="presParOf" srcId="{D2A40FA5-D8D5-4A9D-A4B2-C72EC98F01A4}" destId="{B203D743-0565-49A8-879B-AA62DCA6BF02}" srcOrd="0" destOrd="0" presId="urn:microsoft.com/office/officeart/2005/8/layout/hierarchy6"/>
    <dgm:cxn modelId="{0200A583-CF4F-4185-8DC4-08A9DA1B865A}" type="presParOf" srcId="{D2A40FA5-D8D5-4A9D-A4B2-C72EC98F01A4}" destId="{006B1220-4492-49AC-8D8B-1C19B02531B6}" srcOrd="1" destOrd="0" presId="urn:microsoft.com/office/officeart/2005/8/layout/hierarchy6"/>
    <dgm:cxn modelId="{A55BD21D-2F79-469F-9E3F-0D905D9087BB}" type="presParOf" srcId="{006B1220-4492-49AC-8D8B-1C19B02531B6}" destId="{2C1ADCD4-202F-46CD-83AF-C799B682EFF1}" srcOrd="0" destOrd="0" presId="urn:microsoft.com/office/officeart/2005/8/layout/hierarchy6"/>
    <dgm:cxn modelId="{4DA38888-8F6C-47BA-99AA-C730AAB16C6D}" type="presParOf" srcId="{006B1220-4492-49AC-8D8B-1C19B02531B6}" destId="{496CA0D3-192D-4F5D-9641-6451D296DC00}" srcOrd="1" destOrd="0" presId="urn:microsoft.com/office/officeart/2005/8/layout/hierarchy6"/>
    <dgm:cxn modelId="{ADE4AE35-2E6D-4B15-A854-A1FED1F4521F}" type="presParOf" srcId="{496CA0D3-192D-4F5D-9641-6451D296DC00}" destId="{1480B417-29C1-4BFB-BE0C-130BA0E02766}" srcOrd="0" destOrd="0" presId="urn:microsoft.com/office/officeart/2005/8/layout/hierarchy6"/>
    <dgm:cxn modelId="{BF6216FD-10D6-4CDC-8B6E-67F98BE13424}" type="presParOf" srcId="{496CA0D3-192D-4F5D-9641-6451D296DC00}" destId="{928EFB89-A21C-47B2-8DD8-A861D06ED3E0}" srcOrd="1" destOrd="0" presId="urn:microsoft.com/office/officeart/2005/8/layout/hierarchy6"/>
    <dgm:cxn modelId="{2A6D57D7-F25A-4194-939F-9959316FA2E1}" type="presParOf" srcId="{006B1220-4492-49AC-8D8B-1C19B02531B6}" destId="{26A45680-A369-446A-B4D2-86EAF0FE8D9C}" srcOrd="2" destOrd="0" presId="urn:microsoft.com/office/officeart/2005/8/layout/hierarchy6"/>
    <dgm:cxn modelId="{D1C6904E-F523-4FBC-BE32-82BA5AD11951}" type="presParOf" srcId="{006B1220-4492-49AC-8D8B-1C19B02531B6}" destId="{F815E7DC-FD6F-4687-87A1-FA0EB72D41A5}" srcOrd="3" destOrd="0" presId="urn:microsoft.com/office/officeart/2005/8/layout/hierarchy6"/>
    <dgm:cxn modelId="{68679C55-6A59-4896-AA76-C4EB5F5F7477}" type="presParOf" srcId="{F815E7DC-FD6F-4687-87A1-FA0EB72D41A5}" destId="{1CA0B63B-AE57-4627-BCFE-841562662FC4}" srcOrd="0" destOrd="0" presId="urn:microsoft.com/office/officeart/2005/8/layout/hierarchy6"/>
    <dgm:cxn modelId="{E95A52E8-E7A2-4F19-BAF2-69AFF3BD200B}" type="presParOf" srcId="{F815E7DC-FD6F-4687-87A1-FA0EB72D41A5}" destId="{1787800A-787D-4728-9131-F801F43216BC}" srcOrd="1" destOrd="0" presId="urn:microsoft.com/office/officeart/2005/8/layout/hierarchy6"/>
    <dgm:cxn modelId="{1BD512FC-1F21-47BC-B9CB-0FC167CDE56D}" type="presParOf" srcId="{00A6BDAA-1059-4481-A907-78321098ACD7}" destId="{2471FC8C-F233-433B-B88F-FAEC3331C13A}" srcOrd="2" destOrd="0" presId="urn:microsoft.com/office/officeart/2005/8/layout/hierarchy6"/>
    <dgm:cxn modelId="{B6A184BE-D6C6-4C50-89AC-4E092B0E09DA}" type="presParOf" srcId="{00A6BDAA-1059-4481-A907-78321098ACD7}" destId="{D25D4FDC-8A34-496C-A3CB-85AE92D54E6A}" srcOrd="3" destOrd="0" presId="urn:microsoft.com/office/officeart/2005/8/layout/hierarchy6"/>
    <dgm:cxn modelId="{37744B49-343B-477F-967F-ABEDCE147189}" type="presParOf" srcId="{D25D4FDC-8A34-496C-A3CB-85AE92D54E6A}" destId="{972DABAD-BEBC-49F5-81C1-F4C327EA9E62}" srcOrd="0" destOrd="0" presId="urn:microsoft.com/office/officeart/2005/8/layout/hierarchy6"/>
    <dgm:cxn modelId="{3D1DA11E-7144-4F32-A61A-7EA79456CC99}" type="presParOf" srcId="{D25D4FDC-8A34-496C-A3CB-85AE92D54E6A}" destId="{318C3BD9-2EB7-4F9B-91FB-3819306B8D80}" srcOrd="1" destOrd="0" presId="urn:microsoft.com/office/officeart/2005/8/layout/hierarchy6"/>
    <dgm:cxn modelId="{EA378A40-091C-4BA7-BA95-B3E04DD5840E}" type="presParOf" srcId="{62674271-40AB-45E0-B466-C3E5DC292AFF}" destId="{E8941E6E-ACEF-47E2-B861-E94C38345FA7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2F44715-D5EA-49D9-BA8B-99F6E182E934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02117E-DB55-4C9F-81CF-AC594329ECFE}">
      <dgm:prSet phldrT="[Text]"/>
      <dgm:spPr/>
      <dgm:t>
        <a:bodyPr/>
        <a:lstStyle/>
        <a:p>
          <a:r>
            <a:rPr lang="en-US" dirty="0" smtClean="0"/>
            <a:t>-</a:t>
          </a:r>
          <a:endParaRPr lang="en-US" dirty="0"/>
        </a:p>
      </dgm:t>
    </dgm:pt>
    <dgm:pt modelId="{8B0011B4-11D5-4AD6-8109-100BAD4AB38E}" type="parTrans" cxnId="{303F422F-98FB-442B-99FB-B8C5EFD633D1}">
      <dgm:prSet/>
      <dgm:spPr/>
      <dgm:t>
        <a:bodyPr/>
        <a:lstStyle/>
        <a:p>
          <a:endParaRPr lang="en-US"/>
        </a:p>
      </dgm:t>
    </dgm:pt>
    <dgm:pt modelId="{C64DD05B-9C0D-431B-8702-53196FEE9C5C}" type="sibTrans" cxnId="{303F422F-98FB-442B-99FB-B8C5EFD633D1}">
      <dgm:prSet/>
      <dgm:spPr/>
      <dgm:t>
        <a:bodyPr/>
        <a:lstStyle/>
        <a:p>
          <a:endParaRPr lang="en-US"/>
        </a:p>
      </dgm:t>
    </dgm:pt>
    <dgm:pt modelId="{1CFB822C-5DA0-4546-BC73-0A0B3A25FD70}">
      <dgm:prSet phldrT="[Text]"/>
      <dgm:spPr/>
      <dgm:t>
        <a:bodyPr/>
        <a:lstStyle/>
        <a:p>
          <a:r>
            <a:rPr lang="en-US" dirty="0" smtClean="0"/>
            <a:t>+</a:t>
          </a:r>
          <a:endParaRPr lang="en-US" dirty="0"/>
        </a:p>
      </dgm:t>
    </dgm:pt>
    <dgm:pt modelId="{E69E52EC-91DC-47BF-8289-0C5832C0AEA6}" type="parTrans" cxnId="{C6A9E25D-6F8E-4437-BC97-2B334C4EDEC5}">
      <dgm:prSet/>
      <dgm:spPr/>
      <dgm:t>
        <a:bodyPr/>
        <a:lstStyle/>
        <a:p>
          <a:endParaRPr lang="en-US"/>
        </a:p>
      </dgm:t>
    </dgm:pt>
    <dgm:pt modelId="{22A65CE2-F98A-4246-8BFF-E476580D123A}" type="sibTrans" cxnId="{C6A9E25D-6F8E-4437-BC97-2B334C4EDEC5}">
      <dgm:prSet/>
      <dgm:spPr/>
      <dgm:t>
        <a:bodyPr/>
        <a:lstStyle/>
        <a:p>
          <a:endParaRPr lang="en-US"/>
        </a:p>
      </dgm:t>
    </dgm:pt>
    <dgm:pt modelId="{D9102BB1-C69B-4746-95CB-D22C99721C41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*</a:t>
          </a:r>
          <a:endParaRPr lang="en-US" dirty="0"/>
        </a:p>
      </dgm:t>
    </dgm:pt>
    <dgm:pt modelId="{0A0A3D7A-BF6C-4284-B39E-2A1300FD4BD2}" type="parTrans" cxnId="{4F42A6B8-7299-47D2-A302-F67C7528D1AE}">
      <dgm:prSet/>
      <dgm:spPr/>
      <dgm:t>
        <a:bodyPr/>
        <a:lstStyle/>
        <a:p>
          <a:endParaRPr lang="en-US"/>
        </a:p>
      </dgm:t>
    </dgm:pt>
    <dgm:pt modelId="{C47DA065-D78F-4948-9DA3-65BBE7032316}" type="sibTrans" cxnId="{4F42A6B8-7299-47D2-A302-F67C7528D1AE}">
      <dgm:prSet/>
      <dgm:spPr/>
      <dgm:t>
        <a:bodyPr/>
        <a:lstStyle/>
        <a:p>
          <a:endParaRPr lang="en-US"/>
        </a:p>
      </dgm:t>
    </dgm:pt>
    <dgm:pt modelId="{DD72BC9A-F0DF-4B0A-A8F3-ECDE882B2AFC}">
      <dgm:prSet phldrT="[Text]"/>
      <dgm:spPr/>
      <dgm:t>
        <a:bodyPr/>
        <a:lstStyle/>
        <a:p>
          <a:r>
            <a:rPr lang="en-US" dirty="0" smtClean="0"/>
            <a:t>/</a:t>
          </a:r>
          <a:endParaRPr lang="en-US" dirty="0"/>
        </a:p>
      </dgm:t>
    </dgm:pt>
    <dgm:pt modelId="{7D49DF34-D4AC-4631-BF1E-3BBB9C974EB3}" type="parTrans" cxnId="{C9939089-2636-4F15-A940-F3790335DC01}">
      <dgm:prSet/>
      <dgm:spPr/>
      <dgm:t>
        <a:bodyPr/>
        <a:lstStyle/>
        <a:p>
          <a:endParaRPr lang="en-US"/>
        </a:p>
      </dgm:t>
    </dgm:pt>
    <dgm:pt modelId="{D93F2229-D125-46A6-B9AE-799AD0006964}" type="sibTrans" cxnId="{C9939089-2636-4F15-A940-F3790335DC01}">
      <dgm:prSet/>
      <dgm:spPr/>
      <dgm:t>
        <a:bodyPr/>
        <a:lstStyle/>
        <a:p>
          <a:endParaRPr lang="en-US"/>
        </a:p>
      </dgm:t>
    </dgm:pt>
    <dgm:pt modelId="{8CA91B38-D1A8-44BA-B5F2-FB9323A426B0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/>
            <a:t>/</a:t>
          </a:r>
          <a:endParaRPr lang="en-US" dirty="0"/>
        </a:p>
      </dgm:t>
    </dgm:pt>
    <dgm:pt modelId="{3E39B719-B8DF-483F-9B39-4796B6D2F28E}" type="parTrans" cxnId="{A5ADD4A7-FA0F-440E-BA4F-3EDDCD3DB226}">
      <dgm:prSet/>
      <dgm:spPr/>
      <dgm:t>
        <a:bodyPr/>
        <a:lstStyle/>
        <a:p>
          <a:endParaRPr lang="en-US"/>
        </a:p>
      </dgm:t>
    </dgm:pt>
    <dgm:pt modelId="{E85FFC08-9953-4A5E-BA5E-4BB2350A981B}" type="sibTrans" cxnId="{A5ADD4A7-FA0F-440E-BA4F-3EDDCD3DB226}">
      <dgm:prSet/>
      <dgm:spPr/>
      <dgm:t>
        <a:bodyPr/>
        <a:lstStyle/>
        <a:p>
          <a:endParaRPr lang="en-US"/>
        </a:p>
      </dgm:t>
    </dgm:pt>
    <dgm:pt modelId="{8EE41396-DE2F-47EB-9412-BCAD6F96A6F7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/>
            <a:t>-</a:t>
          </a:r>
          <a:endParaRPr lang="en-US" dirty="0"/>
        </a:p>
      </dgm:t>
    </dgm:pt>
    <dgm:pt modelId="{46CA9BA1-392F-4C7A-8D60-5FA661269953}" type="parTrans" cxnId="{E84CEF5D-57B2-47CD-955C-7F09ED0B63A9}">
      <dgm:prSet/>
      <dgm:spPr/>
      <dgm:t>
        <a:bodyPr/>
        <a:lstStyle/>
        <a:p>
          <a:endParaRPr lang="en-US"/>
        </a:p>
      </dgm:t>
    </dgm:pt>
    <dgm:pt modelId="{899E3240-911F-4787-BB2F-159DA9B1438F}" type="sibTrans" cxnId="{E84CEF5D-57B2-47CD-955C-7F09ED0B63A9}">
      <dgm:prSet/>
      <dgm:spPr/>
      <dgm:t>
        <a:bodyPr/>
        <a:lstStyle/>
        <a:p>
          <a:endParaRPr lang="en-US"/>
        </a:p>
      </dgm:t>
    </dgm:pt>
    <dgm:pt modelId="{459840E0-3669-47B2-9829-DE9D3D1875CC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/>
            <a:t>0.3</a:t>
          </a:r>
          <a:endParaRPr lang="en-US" dirty="0"/>
        </a:p>
      </dgm:t>
    </dgm:pt>
    <dgm:pt modelId="{1C036278-2CE5-4872-8D11-C58C4AF5D255}" type="parTrans" cxnId="{284E1F55-F669-4824-805A-F3DE7D39BC9D}">
      <dgm:prSet/>
      <dgm:spPr/>
      <dgm:t>
        <a:bodyPr/>
        <a:lstStyle/>
        <a:p>
          <a:endParaRPr lang="en-US"/>
        </a:p>
      </dgm:t>
    </dgm:pt>
    <dgm:pt modelId="{90ECBFB0-E75E-44F0-9C92-881EB8AE4E53}" type="sibTrans" cxnId="{284E1F55-F669-4824-805A-F3DE7D39BC9D}">
      <dgm:prSet/>
      <dgm:spPr/>
      <dgm:t>
        <a:bodyPr/>
        <a:lstStyle/>
        <a:p>
          <a:endParaRPr lang="en-US"/>
        </a:p>
      </dgm:t>
    </dgm:pt>
    <dgm:pt modelId="{10123F05-71E6-4CA2-AF3B-01B1325FB603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/>
            <a:t>A3</a:t>
          </a:r>
          <a:endParaRPr lang="en-US" dirty="0"/>
        </a:p>
      </dgm:t>
    </dgm:pt>
    <dgm:pt modelId="{5AA98B7B-729E-4692-A76C-05A44C53BEDB}" type="parTrans" cxnId="{4FE90613-8DF1-4E24-86D9-E742A04D1852}">
      <dgm:prSet/>
      <dgm:spPr/>
      <dgm:t>
        <a:bodyPr/>
        <a:lstStyle/>
        <a:p>
          <a:endParaRPr lang="en-US"/>
        </a:p>
      </dgm:t>
    </dgm:pt>
    <dgm:pt modelId="{44F89381-4652-4FFD-8C5C-018D50F599B2}" type="sibTrans" cxnId="{4FE90613-8DF1-4E24-86D9-E742A04D1852}">
      <dgm:prSet/>
      <dgm:spPr/>
      <dgm:t>
        <a:bodyPr/>
        <a:lstStyle/>
        <a:p>
          <a:endParaRPr lang="en-US"/>
        </a:p>
      </dgm:t>
    </dgm:pt>
    <dgm:pt modelId="{5F7F7650-152C-40AA-961C-7FDE0EBB5D89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/>
            <a:t>A4</a:t>
          </a:r>
          <a:endParaRPr lang="en-US" dirty="0"/>
        </a:p>
      </dgm:t>
    </dgm:pt>
    <dgm:pt modelId="{874259A6-F140-4EDE-A5AC-3B08C03C2B65}" type="parTrans" cxnId="{2600F9B0-482F-4CC2-8BAB-6FBD1CC05605}">
      <dgm:prSet/>
      <dgm:spPr/>
      <dgm:t>
        <a:bodyPr/>
        <a:lstStyle/>
        <a:p>
          <a:endParaRPr lang="en-US"/>
        </a:p>
      </dgm:t>
    </dgm:pt>
    <dgm:pt modelId="{D1808A32-2971-4A7D-B22C-F8569132032B}" type="sibTrans" cxnId="{2600F9B0-482F-4CC2-8BAB-6FBD1CC05605}">
      <dgm:prSet/>
      <dgm:spPr/>
      <dgm:t>
        <a:bodyPr/>
        <a:lstStyle/>
        <a:p>
          <a:endParaRPr lang="en-US"/>
        </a:p>
      </dgm:t>
    </dgm:pt>
    <dgm:pt modelId="{9E484AE9-6FDF-4F17-9F9E-22669AF0668C}">
      <dgm:prSet phldrT="[Text]"/>
      <dgm:spPr/>
      <dgm:t>
        <a:bodyPr/>
        <a:lstStyle/>
        <a:p>
          <a:r>
            <a:rPr lang="en-US" dirty="0" smtClean="0"/>
            <a:t>A2</a:t>
          </a:r>
          <a:endParaRPr lang="en-US" dirty="0"/>
        </a:p>
      </dgm:t>
    </dgm:pt>
    <dgm:pt modelId="{EF5C53E6-E840-4B11-BDA0-B37C53ED39ED}" type="parTrans" cxnId="{566B89F0-B34C-46D3-9B9A-39A15E024CF5}">
      <dgm:prSet/>
      <dgm:spPr/>
      <dgm:t>
        <a:bodyPr/>
        <a:lstStyle/>
        <a:p>
          <a:endParaRPr lang="en-US"/>
        </a:p>
      </dgm:t>
    </dgm:pt>
    <dgm:pt modelId="{9CEF33D3-3365-401A-A728-1399C5281A0E}" type="sibTrans" cxnId="{566B89F0-B34C-46D3-9B9A-39A15E024CF5}">
      <dgm:prSet/>
      <dgm:spPr/>
      <dgm:t>
        <a:bodyPr/>
        <a:lstStyle/>
        <a:p>
          <a:endParaRPr lang="en-US"/>
        </a:p>
      </dgm:t>
    </dgm:pt>
    <dgm:pt modelId="{CCF7B0ED-B3AD-4DF4-8CD0-0AEC9DC4789C}">
      <dgm:prSet phldrT="[Text]"/>
      <dgm:spPr/>
      <dgm:t>
        <a:bodyPr/>
        <a:lstStyle/>
        <a:p>
          <a:r>
            <a:rPr lang="en-US" dirty="0" smtClean="0"/>
            <a:t>A3</a:t>
          </a:r>
          <a:endParaRPr lang="en-US" dirty="0"/>
        </a:p>
      </dgm:t>
    </dgm:pt>
    <dgm:pt modelId="{BA073038-84CD-4266-9A20-AC7C8440CDE6}" type="parTrans" cxnId="{78B56CAD-3B5B-4406-9600-DEA7B01CDB4B}">
      <dgm:prSet/>
      <dgm:spPr/>
      <dgm:t>
        <a:bodyPr/>
        <a:lstStyle/>
        <a:p>
          <a:endParaRPr lang="en-US"/>
        </a:p>
      </dgm:t>
    </dgm:pt>
    <dgm:pt modelId="{87162464-DCBF-49DC-940A-51B104CDE755}" type="sibTrans" cxnId="{78B56CAD-3B5B-4406-9600-DEA7B01CDB4B}">
      <dgm:prSet/>
      <dgm:spPr/>
      <dgm:t>
        <a:bodyPr/>
        <a:lstStyle/>
        <a:p>
          <a:endParaRPr lang="en-US"/>
        </a:p>
      </dgm:t>
    </dgm:pt>
    <dgm:pt modelId="{9E3B93FD-72A0-4FE9-BC1C-33AB9008ECD7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A2</a:t>
          </a:r>
          <a:endParaRPr lang="en-US" dirty="0"/>
        </a:p>
      </dgm:t>
    </dgm:pt>
    <dgm:pt modelId="{2114E754-ABF4-4B8C-B44E-B73EDC214AF7}" type="parTrans" cxnId="{DB33D92A-E65F-4979-8FCA-1DDCD0168CCB}">
      <dgm:prSet/>
      <dgm:spPr/>
      <dgm:t>
        <a:bodyPr/>
        <a:lstStyle/>
        <a:p>
          <a:endParaRPr lang="en-US"/>
        </a:p>
      </dgm:t>
    </dgm:pt>
    <dgm:pt modelId="{97C91712-7BB1-43E9-AC90-4DAEA67BCE87}" type="sibTrans" cxnId="{DB33D92A-E65F-4979-8FCA-1DDCD0168CCB}">
      <dgm:prSet/>
      <dgm:spPr/>
      <dgm:t>
        <a:bodyPr/>
        <a:lstStyle/>
        <a:p>
          <a:endParaRPr lang="en-US"/>
        </a:p>
      </dgm:t>
    </dgm:pt>
    <dgm:pt modelId="{E2966E83-133E-45E1-8ECB-BFA81C992576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-</a:t>
          </a:r>
          <a:endParaRPr lang="en-US" dirty="0"/>
        </a:p>
      </dgm:t>
    </dgm:pt>
    <dgm:pt modelId="{A1948F6A-B0C1-4069-9519-40BE1A0D08BC}" type="parTrans" cxnId="{61D61D72-1C97-4D69-A3DC-106E849867D6}">
      <dgm:prSet/>
      <dgm:spPr/>
      <dgm:t>
        <a:bodyPr/>
        <a:lstStyle/>
        <a:p>
          <a:endParaRPr lang="en-US"/>
        </a:p>
      </dgm:t>
    </dgm:pt>
    <dgm:pt modelId="{4B971F6A-1699-4295-9F48-27EB6348552A}" type="sibTrans" cxnId="{61D61D72-1C97-4D69-A3DC-106E849867D6}">
      <dgm:prSet/>
      <dgm:spPr/>
      <dgm:t>
        <a:bodyPr/>
        <a:lstStyle/>
        <a:p>
          <a:endParaRPr lang="en-US"/>
        </a:p>
      </dgm:t>
    </dgm:pt>
    <dgm:pt modelId="{1C9B5017-1775-4E20-A767-33129AB11E5A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*</a:t>
          </a:r>
          <a:endParaRPr lang="en-US" dirty="0"/>
        </a:p>
      </dgm:t>
    </dgm:pt>
    <dgm:pt modelId="{6DC7A234-3EDB-4DF4-AE9C-E22123092B53}" type="parTrans" cxnId="{C4F824A2-00F5-4256-BAD1-E9E22A028ECA}">
      <dgm:prSet/>
      <dgm:spPr/>
      <dgm:t>
        <a:bodyPr/>
        <a:lstStyle/>
        <a:p>
          <a:endParaRPr lang="en-US"/>
        </a:p>
      </dgm:t>
    </dgm:pt>
    <dgm:pt modelId="{34050963-4E43-4725-B945-91FE9563BACA}" type="sibTrans" cxnId="{C4F824A2-00F5-4256-BAD1-E9E22A028ECA}">
      <dgm:prSet/>
      <dgm:spPr/>
      <dgm:t>
        <a:bodyPr/>
        <a:lstStyle/>
        <a:p>
          <a:endParaRPr lang="en-US"/>
        </a:p>
      </dgm:t>
    </dgm:pt>
    <dgm:pt modelId="{28C431DC-79C7-4B28-8CDF-03D5E1F80EA3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A4</a:t>
          </a:r>
          <a:endParaRPr lang="en-US" dirty="0"/>
        </a:p>
      </dgm:t>
    </dgm:pt>
    <dgm:pt modelId="{FDF3B44E-8895-45BA-BA7A-03F828405E5F}" type="parTrans" cxnId="{0F5887EB-7052-4CF5-AEBB-E91DD5D649E1}">
      <dgm:prSet/>
      <dgm:spPr/>
      <dgm:t>
        <a:bodyPr/>
        <a:lstStyle/>
        <a:p>
          <a:endParaRPr lang="en-US"/>
        </a:p>
      </dgm:t>
    </dgm:pt>
    <dgm:pt modelId="{FFA33498-138B-4507-94CB-9DBABBA16A34}" type="sibTrans" cxnId="{0F5887EB-7052-4CF5-AEBB-E91DD5D649E1}">
      <dgm:prSet/>
      <dgm:spPr/>
      <dgm:t>
        <a:bodyPr/>
        <a:lstStyle/>
        <a:p>
          <a:endParaRPr lang="en-US"/>
        </a:p>
      </dgm:t>
    </dgm:pt>
    <dgm:pt modelId="{22C5AC78-78F0-4EB1-A39C-9280F0A9A005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A2</a:t>
          </a:r>
          <a:endParaRPr lang="en-US" dirty="0"/>
        </a:p>
      </dgm:t>
    </dgm:pt>
    <dgm:pt modelId="{2270ECF3-7BA6-479E-AF53-0CEF1E0734B0}" type="parTrans" cxnId="{12E5A528-CFB1-4C46-A312-1D0E3FFFBF3E}">
      <dgm:prSet/>
      <dgm:spPr/>
      <dgm:t>
        <a:bodyPr/>
        <a:lstStyle/>
        <a:p>
          <a:endParaRPr lang="en-US"/>
        </a:p>
      </dgm:t>
    </dgm:pt>
    <dgm:pt modelId="{D93C9BC2-5846-4EE0-A90B-5DCBACB19687}" type="sibTrans" cxnId="{12E5A528-CFB1-4C46-A312-1D0E3FFFBF3E}">
      <dgm:prSet/>
      <dgm:spPr/>
      <dgm:t>
        <a:bodyPr/>
        <a:lstStyle/>
        <a:p>
          <a:endParaRPr lang="en-US"/>
        </a:p>
      </dgm:t>
    </dgm:pt>
    <dgm:pt modelId="{6DDB4D08-EE4E-4D54-BFAD-E10B082FA9AE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A3</a:t>
          </a:r>
          <a:endParaRPr lang="en-US" dirty="0"/>
        </a:p>
      </dgm:t>
    </dgm:pt>
    <dgm:pt modelId="{F98E9997-52B9-46C6-8C6C-E4454518FE28}" type="parTrans" cxnId="{FDD18F50-E129-4FD4-98C5-444711B7CB6E}">
      <dgm:prSet/>
      <dgm:spPr/>
      <dgm:t>
        <a:bodyPr/>
        <a:lstStyle/>
        <a:p>
          <a:endParaRPr lang="en-US"/>
        </a:p>
      </dgm:t>
    </dgm:pt>
    <dgm:pt modelId="{094E696F-6CB8-428D-8DBC-EEFB1B9B9A62}" type="sibTrans" cxnId="{FDD18F50-E129-4FD4-98C5-444711B7CB6E}">
      <dgm:prSet/>
      <dgm:spPr/>
      <dgm:t>
        <a:bodyPr/>
        <a:lstStyle/>
        <a:p>
          <a:endParaRPr lang="en-US"/>
        </a:p>
      </dgm:t>
    </dgm:pt>
    <dgm:pt modelId="{7EB561A1-A0EA-4495-AC35-D5436F397D55}" type="pres">
      <dgm:prSet presAssocID="{C2F44715-D5EA-49D9-BA8B-99F6E182E934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4CF02F-F3A5-43AF-8C2C-ED59EAAF8009}" type="pres">
      <dgm:prSet presAssocID="{C2F44715-D5EA-49D9-BA8B-99F6E182E934}" presName="hierFlow" presStyleCnt="0"/>
      <dgm:spPr/>
    </dgm:pt>
    <dgm:pt modelId="{5737BEE6-83D7-47A4-953F-52058B1C8C89}" type="pres">
      <dgm:prSet presAssocID="{C2F44715-D5EA-49D9-BA8B-99F6E182E934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1726BDD-6590-456E-8B75-9A879DD2807B}" type="pres">
      <dgm:prSet presAssocID="{9002117E-DB55-4C9F-81CF-AC594329ECFE}" presName="Name14" presStyleCnt="0"/>
      <dgm:spPr/>
    </dgm:pt>
    <dgm:pt modelId="{B76B123B-E943-408B-88AB-76C2429723E8}" type="pres">
      <dgm:prSet presAssocID="{9002117E-DB55-4C9F-81CF-AC594329ECFE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ECED1A3-3626-41D7-878C-864142D184A5}" type="pres">
      <dgm:prSet presAssocID="{9002117E-DB55-4C9F-81CF-AC594329ECFE}" presName="hierChild2" presStyleCnt="0"/>
      <dgm:spPr/>
    </dgm:pt>
    <dgm:pt modelId="{FD6D1CCE-C804-4ECB-BDDD-0F9D94159CF3}" type="pres">
      <dgm:prSet presAssocID="{E69E52EC-91DC-47BF-8289-0C5832C0AEA6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E6386DA-046C-46FA-936B-D1C74BC67895}" type="pres">
      <dgm:prSet presAssocID="{1CFB822C-5DA0-4546-BC73-0A0B3A25FD70}" presName="Name21" presStyleCnt="0"/>
      <dgm:spPr/>
    </dgm:pt>
    <dgm:pt modelId="{93BD934F-45BB-48A8-B810-B3DCE0B8783C}" type="pres">
      <dgm:prSet presAssocID="{1CFB822C-5DA0-4546-BC73-0A0B3A25FD70}" presName="level2Shape" presStyleLbl="node2" presStyleIdx="0" presStyleCnt="2"/>
      <dgm:spPr/>
      <dgm:t>
        <a:bodyPr/>
        <a:lstStyle/>
        <a:p>
          <a:endParaRPr lang="en-US"/>
        </a:p>
      </dgm:t>
    </dgm:pt>
    <dgm:pt modelId="{8FDC711B-6F95-4375-B8AF-FE04CEE51686}" type="pres">
      <dgm:prSet presAssocID="{1CFB822C-5DA0-4546-BC73-0A0B3A25FD70}" presName="hierChild3" presStyleCnt="0"/>
      <dgm:spPr/>
    </dgm:pt>
    <dgm:pt modelId="{DCBE219D-3654-45C5-BDD4-A2662B6DFF0E}" type="pres">
      <dgm:prSet presAssocID="{0A0A3D7A-BF6C-4284-B39E-2A1300FD4BD2}" presName="Name19" presStyleLbl="parChTrans1D3" presStyleIdx="0" presStyleCnt="4"/>
      <dgm:spPr/>
      <dgm:t>
        <a:bodyPr/>
        <a:lstStyle/>
        <a:p>
          <a:endParaRPr lang="en-US"/>
        </a:p>
      </dgm:t>
    </dgm:pt>
    <dgm:pt modelId="{7D6F9B0A-CB17-4D14-BF73-951B3D889CD6}" type="pres">
      <dgm:prSet presAssocID="{D9102BB1-C69B-4746-95CB-D22C99721C41}" presName="Name21" presStyleCnt="0"/>
      <dgm:spPr/>
    </dgm:pt>
    <dgm:pt modelId="{929A9F97-E486-469D-A73A-39593DC35F5D}" type="pres">
      <dgm:prSet presAssocID="{D9102BB1-C69B-4746-95CB-D22C99721C41}" presName="level2Shape" presStyleLbl="node3" presStyleIdx="0" presStyleCnt="4"/>
      <dgm:spPr/>
      <dgm:t>
        <a:bodyPr/>
        <a:lstStyle/>
        <a:p>
          <a:endParaRPr lang="en-US"/>
        </a:p>
      </dgm:t>
    </dgm:pt>
    <dgm:pt modelId="{A8E829F5-F899-4CBF-BC9E-2080471AA0F2}" type="pres">
      <dgm:prSet presAssocID="{D9102BB1-C69B-4746-95CB-D22C99721C41}" presName="hierChild3" presStyleCnt="0"/>
      <dgm:spPr/>
    </dgm:pt>
    <dgm:pt modelId="{DC537DC6-2023-4798-80F9-A8346CC9772A}" type="pres">
      <dgm:prSet presAssocID="{2114E754-ABF4-4B8C-B44E-B73EDC214AF7}" presName="Name19" presStyleLbl="parChTrans1D4" presStyleIdx="0" presStyleCnt="10"/>
      <dgm:spPr/>
      <dgm:t>
        <a:bodyPr/>
        <a:lstStyle/>
        <a:p>
          <a:endParaRPr lang="en-US"/>
        </a:p>
      </dgm:t>
    </dgm:pt>
    <dgm:pt modelId="{B91C9791-A726-4B8E-A94B-EE48FC51A59C}" type="pres">
      <dgm:prSet presAssocID="{9E3B93FD-72A0-4FE9-BC1C-33AB9008ECD7}" presName="Name21" presStyleCnt="0"/>
      <dgm:spPr/>
    </dgm:pt>
    <dgm:pt modelId="{3A2A2F69-E419-4668-9306-CB692BE1E10B}" type="pres">
      <dgm:prSet presAssocID="{9E3B93FD-72A0-4FE9-BC1C-33AB9008ECD7}" presName="level2Shape" presStyleLbl="node4" presStyleIdx="0" presStyleCnt="10"/>
      <dgm:spPr/>
      <dgm:t>
        <a:bodyPr/>
        <a:lstStyle/>
        <a:p>
          <a:endParaRPr lang="en-US"/>
        </a:p>
      </dgm:t>
    </dgm:pt>
    <dgm:pt modelId="{7B5E9341-E02B-4C9C-B66A-7D1EE264DEA0}" type="pres">
      <dgm:prSet presAssocID="{9E3B93FD-72A0-4FE9-BC1C-33AB9008ECD7}" presName="hierChild3" presStyleCnt="0"/>
      <dgm:spPr/>
    </dgm:pt>
    <dgm:pt modelId="{54C84531-44F6-4DFD-8496-4770E882FFF5}" type="pres">
      <dgm:prSet presAssocID="{A1948F6A-B0C1-4069-9519-40BE1A0D08BC}" presName="Name19" presStyleLbl="parChTrans1D4" presStyleIdx="1" presStyleCnt="10"/>
      <dgm:spPr/>
      <dgm:t>
        <a:bodyPr/>
        <a:lstStyle/>
        <a:p>
          <a:endParaRPr lang="en-US"/>
        </a:p>
      </dgm:t>
    </dgm:pt>
    <dgm:pt modelId="{CDB7E11D-9160-4812-914C-4855D7E21899}" type="pres">
      <dgm:prSet presAssocID="{E2966E83-133E-45E1-8ECB-BFA81C992576}" presName="Name21" presStyleCnt="0"/>
      <dgm:spPr/>
    </dgm:pt>
    <dgm:pt modelId="{4120DC7E-4547-45F6-89C6-C3B777D6D6F1}" type="pres">
      <dgm:prSet presAssocID="{E2966E83-133E-45E1-8ECB-BFA81C992576}" presName="level2Shape" presStyleLbl="node4" presStyleIdx="1" presStyleCnt="10"/>
      <dgm:spPr/>
      <dgm:t>
        <a:bodyPr/>
        <a:lstStyle/>
        <a:p>
          <a:endParaRPr lang="en-US"/>
        </a:p>
      </dgm:t>
    </dgm:pt>
    <dgm:pt modelId="{83F55CC0-1A1B-4D81-9397-2F91FFD95A52}" type="pres">
      <dgm:prSet presAssocID="{E2966E83-133E-45E1-8ECB-BFA81C992576}" presName="hierChild3" presStyleCnt="0"/>
      <dgm:spPr/>
    </dgm:pt>
    <dgm:pt modelId="{22B61E45-3D9E-4520-90D5-4A5C9684D28B}" type="pres">
      <dgm:prSet presAssocID="{6DC7A234-3EDB-4DF4-AE9C-E22123092B53}" presName="Name19" presStyleLbl="parChTrans1D4" presStyleIdx="2" presStyleCnt="10"/>
      <dgm:spPr/>
      <dgm:t>
        <a:bodyPr/>
        <a:lstStyle/>
        <a:p>
          <a:endParaRPr lang="en-US"/>
        </a:p>
      </dgm:t>
    </dgm:pt>
    <dgm:pt modelId="{57D46442-207C-44AA-866E-68382CF773F4}" type="pres">
      <dgm:prSet presAssocID="{1C9B5017-1775-4E20-A767-33129AB11E5A}" presName="Name21" presStyleCnt="0"/>
      <dgm:spPr/>
    </dgm:pt>
    <dgm:pt modelId="{B7AFD985-EC32-4F42-A040-9E09D2CF3FC0}" type="pres">
      <dgm:prSet presAssocID="{1C9B5017-1775-4E20-A767-33129AB11E5A}" presName="level2Shape" presStyleLbl="node4" presStyleIdx="2" presStyleCnt="10"/>
      <dgm:spPr/>
      <dgm:t>
        <a:bodyPr/>
        <a:lstStyle/>
        <a:p>
          <a:endParaRPr lang="en-US"/>
        </a:p>
      </dgm:t>
    </dgm:pt>
    <dgm:pt modelId="{7F09B1E4-B894-4FCB-9E26-34654253D088}" type="pres">
      <dgm:prSet presAssocID="{1C9B5017-1775-4E20-A767-33129AB11E5A}" presName="hierChild3" presStyleCnt="0"/>
      <dgm:spPr/>
    </dgm:pt>
    <dgm:pt modelId="{829CCBC9-7661-4E05-A13A-873A02AFA259}" type="pres">
      <dgm:prSet presAssocID="{2270ECF3-7BA6-479E-AF53-0CEF1E0734B0}" presName="Name19" presStyleLbl="parChTrans1D4" presStyleIdx="3" presStyleCnt="10"/>
      <dgm:spPr/>
      <dgm:t>
        <a:bodyPr/>
        <a:lstStyle/>
        <a:p>
          <a:endParaRPr lang="en-US"/>
        </a:p>
      </dgm:t>
    </dgm:pt>
    <dgm:pt modelId="{28F8B998-17B7-4FCD-A3A7-595FAF662915}" type="pres">
      <dgm:prSet presAssocID="{22C5AC78-78F0-4EB1-A39C-9280F0A9A005}" presName="Name21" presStyleCnt="0"/>
      <dgm:spPr/>
    </dgm:pt>
    <dgm:pt modelId="{14E05559-C67F-4BB9-8318-E0F8A9CF2C33}" type="pres">
      <dgm:prSet presAssocID="{22C5AC78-78F0-4EB1-A39C-9280F0A9A005}" presName="level2Shape" presStyleLbl="node4" presStyleIdx="3" presStyleCnt="10"/>
      <dgm:spPr/>
      <dgm:t>
        <a:bodyPr/>
        <a:lstStyle/>
        <a:p>
          <a:endParaRPr lang="en-US"/>
        </a:p>
      </dgm:t>
    </dgm:pt>
    <dgm:pt modelId="{D3B41391-6705-43BC-B85B-CDA83068EF66}" type="pres">
      <dgm:prSet presAssocID="{22C5AC78-78F0-4EB1-A39C-9280F0A9A005}" presName="hierChild3" presStyleCnt="0"/>
      <dgm:spPr/>
    </dgm:pt>
    <dgm:pt modelId="{C6BAE030-1169-47B5-9A56-8958263A9682}" type="pres">
      <dgm:prSet presAssocID="{F98E9997-52B9-46C6-8C6C-E4454518FE28}" presName="Name19" presStyleLbl="parChTrans1D4" presStyleIdx="4" presStyleCnt="10"/>
      <dgm:spPr/>
      <dgm:t>
        <a:bodyPr/>
        <a:lstStyle/>
        <a:p>
          <a:endParaRPr lang="en-US"/>
        </a:p>
      </dgm:t>
    </dgm:pt>
    <dgm:pt modelId="{09282CE1-76D5-46BA-933B-9E6ADDA93094}" type="pres">
      <dgm:prSet presAssocID="{6DDB4D08-EE4E-4D54-BFAD-E10B082FA9AE}" presName="Name21" presStyleCnt="0"/>
      <dgm:spPr/>
    </dgm:pt>
    <dgm:pt modelId="{30027EFE-FE4B-45D8-88C8-B5E80ED00219}" type="pres">
      <dgm:prSet presAssocID="{6DDB4D08-EE4E-4D54-BFAD-E10B082FA9AE}" presName="level2Shape" presStyleLbl="node4" presStyleIdx="4" presStyleCnt="10"/>
      <dgm:spPr/>
      <dgm:t>
        <a:bodyPr/>
        <a:lstStyle/>
        <a:p>
          <a:endParaRPr lang="en-US"/>
        </a:p>
      </dgm:t>
    </dgm:pt>
    <dgm:pt modelId="{A5356B48-B609-4007-A78D-74B6303F7C0C}" type="pres">
      <dgm:prSet presAssocID="{6DDB4D08-EE4E-4D54-BFAD-E10B082FA9AE}" presName="hierChild3" presStyleCnt="0"/>
      <dgm:spPr/>
    </dgm:pt>
    <dgm:pt modelId="{6A3BF4BE-A392-45EE-A9BD-7BD324B9001B}" type="pres">
      <dgm:prSet presAssocID="{FDF3B44E-8895-45BA-BA7A-03F828405E5F}" presName="Name19" presStyleLbl="parChTrans1D4" presStyleIdx="5" presStyleCnt="10"/>
      <dgm:spPr/>
      <dgm:t>
        <a:bodyPr/>
        <a:lstStyle/>
        <a:p>
          <a:endParaRPr lang="en-US"/>
        </a:p>
      </dgm:t>
    </dgm:pt>
    <dgm:pt modelId="{1EF432B4-C609-4C2D-9935-AC6B79BE30EB}" type="pres">
      <dgm:prSet presAssocID="{28C431DC-79C7-4B28-8CDF-03D5E1F80EA3}" presName="Name21" presStyleCnt="0"/>
      <dgm:spPr/>
    </dgm:pt>
    <dgm:pt modelId="{D5B7B7A7-06C6-4873-A7CB-696305355CF2}" type="pres">
      <dgm:prSet presAssocID="{28C431DC-79C7-4B28-8CDF-03D5E1F80EA3}" presName="level2Shape" presStyleLbl="node4" presStyleIdx="5" presStyleCnt="10"/>
      <dgm:spPr/>
      <dgm:t>
        <a:bodyPr/>
        <a:lstStyle/>
        <a:p>
          <a:endParaRPr lang="en-US"/>
        </a:p>
      </dgm:t>
    </dgm:pt>
    <dgm:pt modelId="{B62D20E6-4C6E-4247-9072-D8F3AF944929}" type="pres">
      <dgm:prSet presAssocID="{28C431DC-79C7-4B28-8CDF-03D5E1F80EA3}" presName="hierChild3" presStyleCnt="0"/>
      <dgm:spPr/>
    </dgm:pt>
    <dgm:pt modelId="{D6F03E52-55BC-4CD7-8F77-751E7C2AF657}" type="pres">
      <dgm:prSet presAssocID="{7D49DF34-D4AC-4631-BF1E-3BBB9C974EB3}" presName="Name19" presStyleLbl="parChTrans1D3" presStyleIdx="1" presStyleCnt="4"/>
      <dgm:spPr/>
      <dgm:t>
        <a:bodyPr/>
        <a:lstStyle/>
        <a:p>
          <a:endParaRPr lang="en-US"/>
        </a:p>
      </dgm:t>
    </dgm:pt>
    <dgm:pt modelId="{C112A5D5-F014-4A14-A75A-B0DC9643BEC5}" type="pres">
      <dgm:prSet presAssocID="{DD72BC9A-F0DF-4B0A-A8F3-ECDE882B2AFC}" presName="Name21" presStyleCnt="0"/>
      <dgm:spPr/>
    </dgm:pt>
    <dgm:pt modelId="{0E8E7DDF-E5C4-4EDB-9C3D-ECF1FD918229}" type="pres">
      <dgm:prSet presAssocID="{DD72BC9A-F0DF-4B0A-A8F3-ECDE882B2AFC}" presName="level2Shape" presStyleLbl="node3" presStyleIdx="1" presStyleCnt="4"/>
      <dgm:spPr/>
      <dgm:t>
        <a:bodyPr/>
        <a:lstStyle/>
        <a:p>
          <a:endParaRPr lang="en-US"/>
        </a:p>
      </dgm:t>
    </dgm:pt>
    <dgm:pt modelId="{41FA1B28-0F29-4BB7-811D-FC554841C5FA}" type="pres">
      <dgm:prSet presAssocID="{DD72BC9A-F0DF-4B0A-A8F3-ECDE882B2AFC}" presName="hierChild3" presStyleCnt="0"/>
      <dgm:spPr/>
    </dgm:pt>
    <dgm:pt modelId="{C1A6555D-6FF9-4A00-A529-9AAC6B7283CA}" type="pres">
      <dgm:prSet presAssocID="{EF5C53E6-E840-4B11-BDA0-B37C53ED39ED}" presName="Name19" presStyleLbl="parChTrans1D4" presStyleIdx="6" presStyleCnt="10"/>
      <dgm:spPr/>
      <dgm:t>
        <a:bodyPr/>
        <a:lstStyle/>
        <a:p>
          <a:endParaRPr lang="en-US"/>
        </a:p>
      </dgm:t>
    </dgm:pt>
    <dgm:pt modelId="{0EB5BB01-583B-4E4A-936F-9A8D0FDC46C9}" type="pres">
      <dgm:prSet presAssocID="{9E484AE9-6FDF-4F17-9F9E-22669AF0668C}" presName="Name21" presStyleCnt="0"/>
      <dgm:spPr/>
    </dgm:pt>
    <dgm:pt modelId="{E40415F4-D3BF-4F9A-8B3F-E71DBE6109E1}" type="pres">
      <dgm:prSet presAssocID="{9E484AE9-6FDF-4F17-9F9E-22669AF0668C}" presName="level2Shape" presStyleLbl="node4" presStyleIdx="6" presStyleCnt="10"/>
      <dgm:spPr/>
      <dgm:t>
        <a:bodyPr/>
        <a:lstStyle/>
        <a:p>
          <a:endParaRPr lang="en-US"/>
        </a:p>
      </dgm:t>
    </dgm:pt>
    <dgm:pt modelId="{E3FC387E-169B-4F7E-A133-9E699EB31CEC}" type="pres">
      <dgm:prSet presAssocID="{9E484AE9-6FDF-4F17-9F9E-22669AF0668C}" presName="hierChild3" presStyleCnt="0"/>
      <dgm:spPr/>
    </dgm:pt>
    <dgm:pt modelId="{07666426-3A50-4C79-BC84-7C76F70B48FD}" type="pres">
      <dgm:prSet presAssocID="{BA073038-84CD-4266-9A20-AC7C8440CDE6}" presName="Name19" presStyleLbl="parChTrans1D4" presStyleIdx="7" presStyleCnt="10"/>
      <dgm:spPr/>
      <dgm:t>
        <a:bodyPr/>
        <a:lstStyle/>
        <a:p>
          <a:endParaRPr lang="en-US"/>
        </a:p>
      </dgm:t>
    </dgm:pt>
    <dgm:pt modelId="{B11298D3-5665-4CD2-BAC9-EF2A8C28C9B8}" type="pres">
      <dgm:prSet presAssocID="{CCF7B0ED-B3AD-4DF4-8CD0-0AEC9DC4789C}" presName="Name21" presStyleCnt="0"/>
      <dgm:spPr/>
    </dgm:pt>
    <dgm:pt modelId="{49432272-9580-4B93-A809-5CF7164A14A0}" type="pres">
      <dgm:prSet presAssocID="{CCF7B0ED-B3AD-4DF4-8CD0-0AEC9DC4789C}" presName="level2Shape" presStyleLbl="node4" presStyleIdx="7" presStyleCnt="10"/>
      <dgm:spPr/>
      <dgm:t>
        <a:bodyPr/>
        <a:lstStyle/>
        <a:p>
          <a:endParaRPr lang="en-US"/>
        </a:p>
      </dgm:t>
    </dgm:pt>
    <dgm:pt modelId="{96C5202C-4932-4770-A4BF-2BCF2373C786}" type="pres">
      <dgm:prSet presAssocID="{CCF7B0ED-B3AD-4DF4-8CD0-0AEC9DC4789C}" presName="hierChild3" presStyleCnt="0"/>
      <dgm:spPr/>
    </dgm:pt>
    <dgm:pt modelId="{B144D8F5-5C2F-4144-BC04-4F4B6D5A2FC9}" type="pres">
      <dgm:prSet presAssocID="{3E39B719-B8DF-483F-9B39-4796B6D2F28E}" presName="Name19" presStyleLbl="parChTrans1D2" presStyleIdx="1" presStyleCnt="2"/>
      <dgm:spPr/>
      <dgm:t>
        <a:bodyPr/>
        <a:lstStyle/>
        <a:p>
          <a:endParaRPr lang="en-US"/>
        </a:p>
      </dgm:t>
    </dgm:pt>
    <dgm:pt modelId="{E553CC58-1694-483B-BA90-79163E559D0E}" type="pres">
      <dgm:prSet presAssocID="{8CA91B38-D1A8-44BA-B5F2-FB9323A426B0}" presName="Name21" presStyleCnt="0"/>
      <dgm:spPr/>
    </dgm:pt>
    <dgm:pt modelId="{98CD900D-8363-41D9-8F90-EE39CDDA0395}" type="pres">
      <dgm:prSet presAssocID="{8CA91B38-D1A8-44BA-B5F2-FB9323A426B0}" presName="level2Shape" presStyleLbl="node2" presStyleIdx="1" presStyleCnt="2"/>
      <dgm:spPr/>
      <dgm:t>
        <a:bodyPr/>
        <a:lstStyle/>
        <a:p>
          <a:endParaRPr lang="en-US"/>
        </a:p>
      </dgm:t>
    </dgm:pt>
    <dgm:pt modelId="{27B40781-A0B1-45CD-86FA-A9F879D5A309}" type="pres">
      <dgm:prSet presAssocID="{8CA91B38-D1A8-44BA-B5F2-FB9323A426B0}" presName="hierChild3" presStyleCnt="0"/>
      <dgm:spPr/>
    </dgm:pt>
    <dgm:pt modelId="{85A8B6E9-C040-4B4B-9943-82B195F0A91C}" type="pres">
      <dgm:prSet presAssocID="{46CA9BA1-392F-4C7A-8D60-5FA661269953}" presName="Name19" presStyleLbl="parChTrans1D3" presStyleIdx="2" presStyleCnt="4"/>
      <dgm:spPr/>
      <dgm:t>
        <a:bodyPr/>
        <a:lstStyle/>
        <a:p>
          <a:endParaRPr lang="en-US"/>
        </a:p>
      </dgm:t>
    </dgm:pt>
    <dgm:pt modelId="{D7E78ED0-1673-4B98-B3F5-BB40472EB56E}" type="pres">
      <dgm:prSet presAssocID="{8EE41396-DE2F-47EB-9412-BCAD6F96A6F7}" presName="Name21" presStyleCnt="0"/>
      <dgm:spPr/>
    </dgm:pt>
    <dgm:pt modelId="{0888F4C4-0202-45AD-9B3A-87D0513F44E7}" type="pres">
      <dgm:prSet presAssocID="{8EE41396-DE2F-47EB-9412-BCAD6F96A6F7}" presName="level2Shape" presStyleLbl="node3" presStyleIdx="2" presStyleCnt="4"/>
      <dgm:spPr/>
      <dgm:t>
        <a:bodyPr/>
        <a:lstStyle/>
        <a:p>
          <a:endParaRPr lang="en-US"/>
        </a:p>
      </dgm:t>
    </dgm:pt>
    <dgm:pt modelId="{F39C6A6D-16B8-4D1B-9629-4BF0125F0E0A}" type="pres">
      <dgm:prSet presAssocID="{8EE41396-DE2F-47EB-9412-BCAD6F96A6F7}" presName="hierChild3" presStyleCnt="0"/>
      <dgm:spPr/>
    </dgm:pt>
    <dgm:pt modelId="{721DF2D4-F017-4250-8A1C-A994B9A7AE6E}" type="pres">
      <dgm:prSet presAssocID="{5AA98B7B-729E-4692-A76C-05A44C53BEDB}" presName="Name19" presStyleLbl="parChTrans1D4" presStyleIdx="8" presStyleCnt="10"/>
      <dgm:spPr/>
      <dgm:t>
        <a:bodyPr/>
        <a:lstStyle/>
        <a:p>
          <a:endParaRPr lang="en-US"/>
        </a:p>
      </dgm:t>
    </dgm:pt>
    <dgm:pt modelId="{DE71077F-F4DD-4785-BCBF-35225666008A}" type="pres">
      <dgm:prSet presAssocID="{10123F05-71E6-4CA2-AF3B-01B1325FB603}" presName="Name21" presStyleCnt="0"/>
      <dgm:spPr/>
    </dgm:pt>
    <dgm:pt modelId="{E048F441-9279-42F5-BDA5-92124905C185}" type="pres">
      <dgm:prSet presAssocID="{10123F05-71E6-4CA2-AF3B-01B1325FB603}" presName="level2Shape" presStyleLbl="node4" presStyleIdx="8" presStyleCnt="10"/>
      <dgm:spPr/>
      <dgm:t>
        <a:bodyPr/>
        <a:lstStyle/>
        <a:p>
          <a:endParaRPr lang="en-US"/>
        </a:p>
      </dgm:t>
    </dgm:pt>
    <dgm:pt modelId="{4E04BE68-6844-4D8B-B554-DC147E6B2AE6}" type="pres">
      <dgm:prSet presAssocID="{10123F05-71E6-4CA2-AF3B-01B1325FB603}" presName="hierChild3" presStyleCnt="0"/>
      <dgm:spPr/>
    </dgm:pt>
    <dgm:pt modelId="{B1496941-281A-4269-B6D6-8CB2EBFD84D3}" type="pres">
      <dgm:prSet presAssocID="{874259A6-F140-4EDE-A5AC-3B08C03C2B65}" presName="Name19" presStyleLbl="parChTrans1D4" presStyleIdx="9" presStyleCnt="10"/>
      <dgm:spPr/>
      <dgm:t>
        <a:bodyPr/>
        <a:lstStyle/>
        <a:p>
          <a:endParaRPr lang="en-US"/>
        </a:p>
      </dgm:t>
    </dgm:pt>
    <dgm:pt modelId="{CA2011C1-505E-40CA-BF7C-3BD74669D3EB}" type="pres">
      <dgm:prSet presAssocID="{5F7F7650-152C-40AA-961C-7FDE0EBB5D89}" presName="Name21" presStyleCnt="0"/>
      <dgm:spPr/>
    </dgm:pt>
    <dgm:pt modelId="{B66F671F-CA71-42CF-9EED-AF5C5265B47E}" type="pres">
      <dgm:prSet presAssocID="{5F7F7650-152C-40AA-961C-7FDE0EBB5D89}" presName="level2Shape" presStyleLbl="node4" presStyleIdx="9" presStyleCnt="10"/>
      <dgm:spPr/>
      <dgm:t>
        <a:bodyPr/>
        <a:lstStyle/>
        <a:p>
          <a:endParaRPr lang="en-US"/>
        </a:p>
      </dgm:t>
    </dgm:pt>
    <dgm:pt modelId="{08F4F17A-5714-49B8-9383-A49AA7C7C83E}" type="pres">
      <dgm:prSet presAssocID="{5F7F7650-152C-40AA-961C-7FDE0EBB5D89}" presName="hierChild3" presStyleCnt="0"/>
      <dgm:spPr/>
    </dgm:pt>
    <dgm:pt modelId="{9015B5D8-430E-4F29-A3E4-A5A08B4E21FD}" type="pres">
      <dgm:prSet presAssocID="{1C036278-2CE5-4872-8D11-C58C4AF5D255}" presName="Name19" presStyleLbl="parChTrans1D3" presStyleIdx="3" presStyleCnt="4"/>
      <dgm:spPr/>
      <dgm:t>
        <a:bodyPr/>
        <a:lstStyle/>
        <a:p>
          <a:endParaRPr lang="en-US"/>
        </a:p>
      </dgm:t>
    </dgm:pt>
    <dgm:pt modelId="{9F528F5D-8D09-4F88-9372-325DDC58DD9F}" type="pres">
      <dgm:prSet presAssocID="{459840E0-3669-47B2-9829-DE9D3D1875CC}" presName="Name21" presStyleCnt="0"/>
      <dgm:spPr/>
    </dgm:pt>
    <dgm:pt modelId="{CF66C086-E6CD-47F4-B879-A6805AC3952E}" type="pres">
      <dgm:prSet presAssocID="{459840E0-3669-47B2-9829-DE9D3D1875CC}" presName="level2Shape" presStyleLbl="node3" presStyleIdx="3" presStyleCnt="4"/>
      <dgm:spPr/>
      <dgm:t>
        <a:bodyPr/>
        <a:lstStyle/>
        <a:p>
          <a:endParaRPr lang="en-US"/>
        </a:p>
      </dgm:t>
    </dgm:pt>
    <dgm:pt modelId="{82C9C351-EAB6-469E-AC78-2F562C03C10B}" type="pres">
      <dgm:prSet presAssocID="{459840E0-3669-47B2-9829-DE9D3D1875CC}" presName="hierChild3" presStyleCnt="0"/>
      <dgm:spPr/>
    </dgm:pt>
    <dgm:pt modelId="{F73B2EE8-B494-4D63-9C96-FDAFED54DF0E}" type="pres">
      <dgm:prSet presAssocID="{C2F44715-D5EA-49D9-BA8B-99F6E182E934}" presName="bgShapesFlow" presStyleCnt="0"/>
      <dgm:spPr/>
    </dgm:pt>
  </dgm:ptLst>
  <dgm:cxnLst>
    <dgm:cxn modelId="{48C484E2-823D-42DD-9747-B42636FB01DC}" type="presOf" srcId="{3E39B719-B8DF-483F-9B39-4796B6D2F28E}" destId="{B144D8F5-5C2F-4144-BC04-4F4B6D5A2FC9}" srcOrd="0" destOrd="0" presId="urn:microsoft.com/office/officeart/2005/8/layout/hierarchy6"/>
    <dgm:cxn modelId="{868B0C4E-0DEB-4843-B329-2760348DAD50}" type="presOf" srcId="{6DDB4D08-EE4E-4D54-BFAD-E10B082FA9AE}" destId="{30027EFE-FE4B-45D8-88C8-B5E80ED00219}" srcOrd="0" destOrd="0" presId="urn:microsoft.com/office/officeart/2005/8/layout/hierarchy6"/>
    <dgm:cxn modelId="{707819C9-4104-445C-BD04-E51443E34F78}" type="presOf" srcId="{E69E52EC-91DC-47BF-8289-0C5832C0AEA6}" destId="{FD6D1CCE-C804-4ECB-BDDD-0F9D94159CF3}" srcOrd="0" destOrd="0" presId="urn:microsoft.com/office/officeart/2005/8/layout/hierarchy6"/>
    <dgm:cxn modelId="{12E5A528-CFB1-4C46-A312-1D0E3FFFBF3E}" srcId="{1C9B5017-1775-4E20-A767-33129AB11E5A}" destId="{22C5AC78-78F0-4EB1-A39C-9280F0A9A005}" srcOrd="0" destOrd="0" parTransId="{2270ECF3-7BA6-479E-AF53-0CEF1E0734B0}" sibTransId="{D93C9BC2-5846-4EE0-A90B-5DCBACB19687}"/>
    <dgm:cxn modelId="{55EE5A18-C9EE-49A6-B3D8-953E4D688B6C}" type="presOf" srcId="{E2966E83-133E-45E1-8ECB-BFA81C992576}" destId="{4120DC7E-4547-45F6-89C6-C3B777D6D6F1}" srcOrd="0" destOrd="0" presId="urn:microsoft.com/office/officeart/2005/8/layout/hierarchy6"/>
    <dgm:cxn modelId="{EE149F32-9E9B-473D-A769-B140CD553FA1}" type="presOf" srcId="{9002117E-DB55-4C9F-81CF-AC594329ECFE}" destId="{B76B123B-E943-408B-88AB-76C2429723E8}" srcOrd="0" destOrd="0" presId="urn:microsoft.com/office/officeart/2005/8/layout/hierarchy6"/>
    <dgm:cxn modelId="{2600F9B0-482F-4CC2-8BAB-6FBD1CC05605}" srcId="{8EE41396-DE2F-47EB-9412-BCAD6F96A6F7}" destId="{5F7F7650-152C-40AA-961C-7FDE0EBB5D89}" srcOrd="1" destOrd="0" parTransId="{874259A6-F140-4EDE-A5AC-3B08C03C2B65}" sibTransId="{D1808A32-2971-4A7D-B22C-F8569132032B}"/>
    <dgm:cxn modelId="{F097581D-F0CF-4416-AD9A-D83411F46564}" type="presOf" srcId="{46CA9BA1-392F-4C7A-8D60-5FA661269953}" destId="{85A8B6E9-C040-4B4B-9943-82B195F0A91C}" srcOrd="0" destOrd="0" presId="urn:microsoft.com/office/officeart/2005/8/layout/hierarchy6"/>
    <dgm:cxn modelId="{0C0CB70D-D29D-40CF-880D-49E146E3404C}" type="presOf" srcId="{459840E0-3669-47B2-9829-DE9D3D1875CC}" destId="{CF66C086-E6CD-47F4-B879-A6805AC3952E}" srcOrd="0" destOrd="0" presId="urn:microsoft.com/office/officeart/2005/8/layout/hierarchy6"/>
    <dgm:cxn modelId="{E73DFD1E-4D8C-4849-B1D8-AA404294E88D}" type="presOf" srcId="{FDF3B44E-8895-45BA-BA7A-03F828405E5F}" destId="{6A3BF4BE-A392-45EE-A9BD-7BD324B9001B}" srcOrd="0" destOrd="0" presId="urn:microsoft.com/office/officeart/2005/8/layout/hierarchy6"/>
    <dgm:cxn modelId="{0F5228DA-3F3F-4282-8882-174431A9C73C}" type="presOf" srcId="{9E484AE9-6FDF-4F17-9F9E-22669AF0668C}" destId="{E40415F4-D3BF-4F9A-8B3F-E71DBE6109E1}" srcOrd="0" destOrd="0" presId="urn:microsoft.com/office/officeart/2005/8/layout/hierarchy6"/>
    <dgm:cxn modelId="{4FE90613-8DF1-4E24-86D9-E742A04D1852}" srcId="{8EE41396-DE2F-47EB-9412-BCAD6F96A6F7}" destId="{10123F05-71E6-4CA2-AF3B-01B1325FB603}" srcOrd="0" destOrd="0" parTransId="{5AA98B7B-729E-4692-A76C-05A44C53BEDB}" sibTransId="{44F89381-4652-4FFD-8C5C-018D50F599B2}"/>
    <dgm:cxn modelId="{41E49101-13D7-4A85-BE45-A29EC7C54D6E}" type="presOf" srcId="{C2F44715-D5EA-49D9-BA8B-99F6E182E934}" destId="{7EB561A1-A0EA-4495-AC35-D5436F397D55}" srcOrd="0" destOrd="0" presId="urn:microsoft.com/office/officeart/2005/8/layout/hierarchy6"/>
    <dgm:cxn modelId="{533BA531-D348-4849-BE94-879F194B27AE}" type="presOf" srcId="{CCF7B0ED-B3AD-4DF4-8CD0-0AEC9DC4789C}" destId="{49432272-9580-4B93-A809-5CF7164A14A0}" srcOrd="0" destOrd="0" presId="urn:microsoft.com/office/officeart/2005/8/layout/hierarchy6"/>
    <dgm:cxn modelId="{746616C4-7A3C-4DEC-9B2F-B0E0EC84106D}" type="presOf" srcId="{5F7F7650-152C-40AA-961C-7FDE0EBB5D89}" destId="{B66F671F-CA71-42CF-9EED-AF5C5265B47E}" srcOrd="0" destOrd="0" presId="urn:microsoft.com/office/officeart/2005/8/layout/hierarchy6"/>
    <dgm:cxn modelId="{72A342FD-C172-43F5-A30B-BE69CE089FCA}" type="presOf" srcId="{8EE41396-DE2F-47EB-9412-BCAD6F96A6F7}" destId="{0888F4C4-0202-45AD-9B3A-87D0513F44E7}" srcOrd="0" destOrd="0" presId="urn:microsoft.com/office/officeart/2005/8/layout/hierarchy6"/>
    <dgm:cxn modelId="{C3707FC4-2CF8-4B75-80AF-03041412E50C}" type="presOf" srcId="{6DC7A234-3EDB-4DF4-AE9C-E22123092B53}" destId="{22B61E45-3D9E-4520-90D5-4A5C9684D28B}" srcOrd="0" destOrd="0" presId="urn:microsoft.com/office/officeart/2005/8/layout/hierarchy6"/>
    <dgm:cxn modelId="{A5ADD4A7-FA0F-440E-BA4F-3EDDCD3DB226}" srcId="{9002117E-DB55-4C9F-81CF-AC594329ECFE}" destId="{8CA91B38-D1A8-44BA-B5F2-FB9323A426B0}" srcOrd="1" destOrd="0" parTransId="{3E39B719-B8DF-483F-9B39-4796B6D2F28E}" sibTransId="{E85FFC08-9953-4A5E-BA5E-4BB2350A981B}"/>
    <dgm:cxn modelId="{C6A9E25D-6F8E-4437-BC97-2B334C4EDEC5}" srcId="{9002117E-DB55-4C9F-81CF-AC594329ECFE}" destId="{1CFB822C-5DA0-4546-BC73-0A0B3A25FD70}" srcOrd="0" destOrd="0" parTransId="{E69E52EC-91DC-47BF-8289-0C5832C0AEA6}" sibTransId="{22A65CE2-F98A-4246-8BFF-E476580D123A}"/>
    <dgm:cxn modelId="{4C89B502-6097-4EC2-B0F3-FFA5B240120A}" type="presOf" srcId="{28C431DC-79C7-4B28-8CDF-03D5E1F80EA3}" destId="{D5B7B7A7-06C6-4873-A7CB-696305355CF2}" srcOrd="0" destOrd="0" presId="urn:microsoft.com/office/officeart/2005/8/layout/hierarchy6"/>
    <dgm:cxn modelId="{4F42A6B8-7299-47D2-A302-F67C7528D1AE}" srcId="{1CFB822C-5DA0-4546-BC73-0A0B3A25FD70}" destId="{D9102BB1-C69B-4746-95CB-D22C99721C41}" srcOrd="0" destOrd="0" parTransId="{0A0A3D7A-BF6C-4284-B39E-2A1300FD4BD2}" sibTransId="{C47DA065-D78F-4948-9DA3-65BBE7032316}"/>
    <dgm:cxn modelId="{6F008FF0-9FC1-4967-ABAC-7049574A5F22}" type="presOf" srcId="{1C036278-2CE5-4872-8D11-C58C4AF5D255}" destId="{9015B5D8-430E-4F29-A3E4-A5A08B4E21FD}" srcOrd="0" destOrd="0" presId="urn:microsoft.com/office/officeart/2005/8/layout/hierarchy6"/>
    <dgm:cxn modelId="{DB33D92A-E65F-4979-8FCA-1DDCD0168CCB}" srcId="{D9102BB1-C69B-4746-95CB-D22C99721C41}" destId="{9E3B93FD-72A0-4FE9-BC1C-33AB9008ECD7}" srcOrd="0" destOrd="0" parTransId="{2114E754-ABF4-4B8C-B44E-B73EDC214AF7}" sibTransId="{97C91712-7BB1-43E9-AC90-4DAEA67BCE87}"/>
    <dgm:cxn modelId="{F9785B2B-F7E7-4F25-8616-51F460AD045D}" type="presOf" srcId="{7D49DF34-D4AC-4631-BF1E-3BBB9C974EB3}" destId="{D6F03E52-55BC-4CD7-8F77-751E7C2AF657}" srcOrd="0" destOrd="0" presId="urn:microsoft.com/office/officeart/2005/8/layout/hierarchy6"/>
    <dgm:cxn modelId="{0F5887EB-7052-4CF5-AEBB-E91DD5D649E1}" srcId="{E2966E83-133E-45E1-8ECB-BFA81C992576}" destId="{28C431DC-79C7-4B28-8CDF-03D5E1F80EA3}" srcOrd="1" destOrd="0" parTransId="{FDF3B44E-8895-45BA-BA7A-03F828405E5F}" sibTransId="{FFA33498-138B-4507-94CB-9DBABBA16A34}"/>
    <dgm:cxn modelId="{E84CEF5D-57B2-47CD-955C-7F09ED0B63A9}" srcId="{8CA91B38-D1A8-44BA-B5F2-FB9323A426B0}" destId="{8EE41396-DE2F-47EB-9412-BCAD6F96A6F7}" srcOrd="0" destOrd="0" parTransId="{46CA9BA1-392F-4C7A-8D60-5FA661269953}" sibTransId="{899E3240-911F-4787-BB2F-159DA9B1438F}"/>
    <dgm:cxn modelId="{E7FC1071-1F44-4411-9A48-7CAE763745BD}" type="presOf" srcId="{0A0A3D7A-BF6C-4284-B39E-2A1300FD4BD2}" destId="{DCBE219D-3654-45C5-BDD4-A2662B6DFF0E}" srcOrd="0" destOrd="0" presId="urn:microsoft.com/office/officeart/2005/8/layout/hierarchy6"/>
    <dgm:cxn modelId="{E816F5B3-E565-4D60-B815-D50BF3E081D6}" type="presOf" srcId="{2114E754-ABF4-4B8C-B44E-B73EDC214AF7}" destId="{DC537DC6-2023-4798-80F9-A8346CC9772A}" srcOrd="0" destOrd="0" presId="urn:microsoft.com/office/officeart/2005/8/layout/hierarchy6"/>
    <dgm:cxn modelId="{4D94062E-AA25-4B1C-900D-2869C1E9B568}" type="presOf" srcId="{A1948F6A-B0C1-4069-9519-40BE1A0D08BC}" destId="{54C84531-44F6-4DFD-8496-4770E882FFF5}" srcOrd="0" destOrd="0" presId="urn:microsoft.com/office/officeart/2005/8/layout/hierarchy6"/>
    <dgm:cxn modelId="{C9939089-2636-4F15-A940-F3790335DC01}" srcId="{1CFB822C-5DA0-4546-BC73-0A0B3A25FD70}" destId="{DD72BC9A-F0DF-4B0A-A8F3-ECDE882B2AFC}" srcOrd="1" destOrd="0" parTransId="{7D49DF34-D4AC-4631-BF1E-3BBB9C974EB3}" sibTransId="{D93F2229-D125-46A6-B9AE-799AD0006964}"/>
    <dgm:cxn modelId="{78B56CAD-3B5B-4406-9600-DEA7B01CDB4B}" srcId="{DD72BC9A-F0DF-4B0A-A8F3-ECDE882B2AFC}" destId="{CCF7B0ED-B3AD-4DF4-8CD0-0AEC9DC4789C}" srcOrd="1" destOrd="0" parTransId="{BA073038-84CD-4266-9A20-AC7C8440CDE6}" sibTransId="{87162464-DCBF-49DC-940A-51B104CDE755}"/>
    <dgm:cxn modelId="{FDD18F50-E129-4FD4-98C5-444711B7CB6E}" srcId="{1C9B5017-1775-4E20-A767-33129AB11E5A}" destId="{6DDB4D08-EE4E-4D54-BFAD-E10B082FA9AE}" srcOrd="1" destOrd="0" parTransId="{F98E9997-52B9-46C6-8C6C-E4454518FE28}" sibTransId="{094E696F-6CB8-428D-8DBC-EEFB1B9B9A62}"/>
    <dgm:cxn modelId="{2E73A79B-2045-4F5A-80D0-23F63D01C101}" type="presOf" srcId="{5AA98B7B-729E-4692-A76C-05A44C53BEDB}" destId="{721DF2D4-F017-4250-8A1C-A994B9A7AE6E}" srcOrd="0" destOrd="0" presId="urn:microsoft.com/office/officeart/2005/8/layout/hierarchy6"/>
    <dgm:cxn modelId="{61D61D72-1C97-4D69-A3DC-106E849867D6}" srcId="{D9102BB1-C69B-4746-95CB-D22C99721C41}" destId="{E2966E83-133E-45E1-8ECB-BFA81C992576}" srcOrd="1" destOrd="0" parTransId="{A1948F6A-B0C1-4069-9519-40BE1A0D08BC}" sibTransId="{4B971F6A-1699-4295-9F48-27EB6348552A}"/>
    <dgm:cxn modelId="{16794B2F-2BB9-4E6C-B368-A5C395AAF149}" type="presOf" srcId="{1CFB822C-5DA0-4546-BC73-0A0B3A25FD70}" destId="{93BD934F-45BB-48A8-B810-B3DCE0B8783C}" srcOrd="0" destOrd="0" presId="urn:microsoft.com/office/officeart/2005/8/layout/hierarchy6"/>
    <dgm:cxn modelId="{AD1A4AC8-E8E9-4B93-9F7D-2A6755338B1D}" type="presOf" srcId="{22C5AC78-78F0-4EB1-A39C-9280F0A9A005}" destId="{14E05559-C67F-4BB9-8318-E0F8A9CF2C33}" srcOrd="0" destOrd="0" presId="urn:microsoft.com/office/officeart/2005/8/layout/hierarchy6"/>
    <dgm:cxn modelId="{46A9001A-6330-469A-9AB1-6E8C6ABBB2C4}" type="presOf" srcId="{EF5C53E6-E840-4B11-BDA0-B37C53ED39ED}" destId="{C1A6555D-6FF9-4A00-A529-9AAC6B7283CA}" srcOrd="0" destOrd="0" presId="urn:microsoft.com/office/officeart/2005/8/layout/hierarchy6"/>
    <dgm:cxn modelId="{284E1F55-F669-4824-805A-F3DE7D39BC9D}" srcId="{8CA91B38-D1A8-44BA-B5F2-FB9323A426B0}" destId="{459840E0-3669-47B2-9829-DE9D3D1875CC}" srcOrd="1" destOrd="0" parTransId="{1C036278-2CE5-4872-8D11-C58C4AF5D255}" sibTransId="{90ECBFB0-E75E-44F0-9C92-881EB8AE4E53}"/>
    <dgm:cxn modelId="{0B2F40CD-C649-4C11-8C7B-7E12228EE6B0}" type="presOf" srcId="{8CA91B38-D1A8-44BA-B5F2-FB9323A426B0}" destId="{98CD900D-8363-41D9-8F90-EE39CDDA0395}" srcOrd="0" destOrd="0" presId="urn:microsoft.com/office/officeart/2005/8/layout/hierarchy6"/>
    <dgm:cxn modelId="{19745A89-8559-491D-B61D-EA6A15C86100}" type="presOf" srcId="{10123F05-71E6-4CA2-AF3B-01B1325FB603}" destId="{E048F441-9279-42F5-BDA5-92124905C185}" srcOrd="0" destOrd="0" presId="urn:microsoft.com/office/officeart/2005/8/layout/hierarchy6"/>
    <dgm:cxn modelId="{303F422F-98FB-442B-99FB-B8C5EFD633D1}" srcId="{C2F44715-D5EA-49D9-BA8B-99F6E182E934}" destId="{9002117E-DB55-4C9F-81CF-AC594329ECFE}" srcOrd="0" destOrd="0" parTransId="{8B0011B4-11D5-4AD6-8109-100BAD4AB38E}" sibTransId="{C64DD05B-9C0D-431B-8702-53196FEE9C5C}"/>
    <dgm:cxn modelId="{B8E5E981-5BB4-4452-B5B2-264278C88797}" type="presOf" srcId="{DD72BC9A-F0DF-4B0A-A8F3-ECDE882B2AFC}" destId="{0E8E7DDF-E5C4-4EDB-9C3D-ECF1FD918229}" srcOrd="0" destOrd="0" presId="urn:microsoft.com/office/officeart/2005/8/layout/hierarchy6"/>
    <dgm:cxn modelId="{6848E599-F471-4A22-9696-EBCCFD17D4FE}" type="presOf" srcId="{2270ECF3-7BA6-479E-AF53-0CEF1E0734B0}" destId="{829CCBC9-7661-4E05-A13A-873A02AFA259}" srcOrd="0" destOrd="0" presId="urn:microsoft.com/office/officeart/2005/8/layout/hierarchy6"/>
    <dgm:cxn modelId="{369B6838-38DA-41F9-B829-FAE960BA9039}" type="presOf" srcId="{9E3B93FD-72A0-4FE9-BC1C-33AB9008ECD7}" destId="{3A2A2F69-E419-4668-9306-CB692BE1E10B}" srcOrd="0" destOrd="0" presId="urn:microsoft.com/office/officeart/2005/8/layout/hierarchy6"/>
    <dgm:cxn modelId="{1F5061BB-4B7C-4B55-B44B-9EA02DF635E7}" type="presOf" srcId="{874259A6-F140-4EDE-A5AC-3B08C03C2B65}" destId="{B1496941-281A-4269-B6D6-8CB2EBFD84D3}" srcOrd="0" destOrd="0" presId="urn:microsoft.com/office/officeart/2005/8/layout/hierarchy6"/>
    <dgm:cxn modelId="{566B89F0-B34C-46D3-9B9A-39A15E024CF5}" srcId="{DD72BC9A-F0DF-4B0A-A8F3-ECDE882B2AFC}" destId="{9E484AE9-6FDF-4F17-9F9E-22669AF0668C}" srcOrd="0" destOrd="0" parTransId="{EF5C53E6-E840-4B11-BDA0-B37C53ED39ED}" sibTransId="{9CEF33D3-3365-401A-A728-1399C5281A0E}"/>
    <dgm:cxn modelId="{FC4CB5EA-4022-4B6B-9261-DE96E248A496}" type="presOf" srcId="{D9102BB1-C69B-4746-95CB-D22C99721C41}" destId="{929A9F97-E486-469D-A73A-39593DC35F5D}" srcOrd="0" destOrd="0" presId="urn:microsoft.com/office/officeart/2005/8/layout/hierarchy6"/>
    <dgm:cxn modelId="{868FAA43-4DC2-496A-99F5-4AB7ED32D971}" type="presOf" srcId="{F98E9997-52B9-46C6-8C6C-E4454518FE28}" destId="{C6BAE030-1169-47B5-9A56-8958263A9682}" srcOrd="0" destOrd="0" presId="urn:microsoft.com/office/officeart/2005/8/layout/hierarchy6"/>
    <dgm:cxn modelId="{CBB5B959-6BDB-4C5B-8E1D-C6ABBF3B08A1}" type="presOf" srcId="{1C9B5017-1775-4E20-A767-33129AB11E5A}" destId="{B7AFD985-EC32-4F42-A040-9E09D2CF3FC0}" srcOrd="0" destOrd="0" presId="urn:microsoft.com/office/officeart/2005/8/layout/hierarchy6"/>
    <dgm:cxn modelId="{C4F824A2-00F5-4256-BAD1-E9E22A028ECA}" srcId="{E2966E83-133E-45E1-8ECB-BFA81C992576}" destId="{1C9B5017-1775-4E20-A767-33129AB11E5A}" srcOrd="0" destOrd="0" parTransId="{6DC7A234-3EDB-4DF4-AE9C-E22123092B53}" sibTransId="{34050963-4E43-4725-B945-91FE9563BACA}"/>
    <dgm:cxn modelId="{9636E9F8-792E-487A-A1F3-67E4117A3EC2}" type="presOf" srcId="{BA073038-84CD-4266-9A20-AC7C8440CDE6}" destId="{07666426-3A50-4C79-BC84-7C76F70B48FD}" srcOrd="0" destOrd="0" presId="urn:microsoft.com/office/officeart/2005/8/layout/hierarchy6"/>
    <dgm:cxn modelId="{E75DF4BA-A6CF-49B1-820D-2C3872B7E885}" type="presParOf" srcId="{7EB561A1-A0EA-4495-AC35-D5436F397D55}" destId="{354CF02F-F3A5-43AF-8C2C-ED59EAAF8009}" srcOrd="0" destOrd="0" presId="urn:microsoft.com/office/officeart/2005/8/layout/hierarchy6"/>
    <dgm:cxn modelId="{3C83B2D8-5FD6-46F5-AC85-04E2363F9FB5}" type="presParOf" srcId="{354CF02F-F3A5-43AF-8C2C-ED59EAAF8009}" destId="{5737BEE6-83D7-47A4-953F-52058B1C8C89}" srcOrd="0" destOrd="0" presId="urn:microsoft.com/office/officeart/2005/8/layout/hierarchy6"/>
    <dgm:cxn modelId="{3E743A4E-FF9E-4056-A89E-C7ABFFC35081}" type="presParOf" srcId="{5737BEE6-83D7-47A4-953F-52058B1C8C89}" destId="{01726BDD-6590-456E-8B75-9A879DD2807B}" srcOrd="0" destOrd="0" presId="urn:microsoft.com/office/officeart/2005/8/layout/hierarchy6"/>
    <dgm:cxn modelId="{E39BB57A-5C5F-421F-A19A-750402F1C21D}" type="presParOf" srcId="{01726BDD-6590-456E-8B75-9A879DD2807B}" destId="{B76B123B-E943-408B-88AB-76C2429723E8}" srcOrd="0" destOrd="0" presId="urn:microsoft.com/office/officeart/2005/8/layout/hierarchy6"/>
    <dgm:cxn modelId="{F9F10047-1390-4EFE-BCC5-E90AE86F7B62}" type="presParOf" srcId="{01726BDD-6590-456E-8B75-9A879DD2807B}" destId="{2ECED1A3-3626-41D7-878C-864142D184A5}" srcOrd="1" destOrd="0" presId="urn:microsoft.com/office/officeart/2005/8/layout/hierarchy6"/>
    <dgm:cxn modelId="{6A66E390-33B4-4497-92F9-66AE7457B2B9}" type="presParOf" srcId="{2ECED1A3-3626-41D7-878C-864142D184A5}" destId="{FD6D1CCE-C804-4ECB-BDDD-0F9D94159CF3}" srcOrd="0" destOrd="0" presId="urn:microsoft.com/office/officeart/2005/8/layout/hierarchy6"/>
    <dgm:cxn modelId="{3D8643DE-5F38-491C-B4F7-5D77BCA76D15}" type="presParOf" srcId="{2ECED1A3-3626-41D7-878C-864142D184A5}" destId="{0E6386DA-046C-46FA-936B-D1C74BC67895}" srcOrd="1" destOrd="0" presId="urn:microsoft.com/office/officeart/2005/8/layout/hierarchy6"/>
    <dgm:cxn modelId="{6832B113-A04B-46DA-AC4F-61D8453357D9}" type="presParOf" srcId="{0E6386DA-046C-46FA-936B-D1C74BC67895}" destId="{93BD934F-45BB-48A8-B810-B3DCE0B8783C}" srcOrd="0" destOrd="0" presId="urn:microsoft.com/office/officeart/2005/8/layout/hierarchy6"/>
    <dgm:cxn modelId="{B17D202D-6695-4F8E-8E49-B152FA319C01}" type="presParOf" srcId="{0E6386DA-046C-46FA-936B-D1C74BC67895}" destId="{8FDC711B-6F95-4375-B8AF-FE04CEE51686}" srcOrd="1" destOrd="0" presId="urn:microsoft.com/office/officeart/2005/8/layout/hierarchy6"/>
    <dgm:cxn modelId="{225C15BE-8FB2-4BAD-AB01-BF6A3239434F}" type="presParOf" srcId="{8FDC711B-6F95-4375-B8AF-FE04CEE51686}" destId="{DCBE219D-3654-45C5-BDD4-A2662B6DFF0E}" srcOrd="0" destOrd="0" presId="urn:microsoft.com/office/officeart/2005/8/layout/hierarchy6"/>
    <dgm:cxn modelId="{1D891160-2917-41B6-87C6-E471C57899A1}" type="presParOf" srcId="{8FDC711B-6F95-4375-B8AF-FE04CEE51686}" destId="{7D6F9B0A-CB17-4D14-BF73-951B3D889CD6}" srcOrd="1" destOrd="0" presId="urn:microsoft.com/office/officeart/2005/8/layout/hierarchy6"/>
    <dgm:cxn modelId="{A13CB09B-A03A-4B88-96A8-5A02A875B633}" type="presParOf" srcId="{7D6F9B0A-CB17-4D14-BF73-951B3D889CD6}" destId="{929A9F97-E486-469D-A73A-39593DC35F5D}" srcOrd="0" destOrd="0" presId="urn:microsoft.com/office/officeart/2005/8/layout/hierarchy6"/>
    <dgm:cxn modelId="{A16D74F2-E9B8-42F5-B6EF-2E323518B1EE}" type="presParOf" srcId="{7D6F9B0A-CB17-4D14-BF73-951B3D889CD6}" destId="{A8E829F5-F899-4CBF-BC9E-2080471AA0F2}" srcOrd="1" destOrd="0" presId="urn:microsoft.com/office/officeart/2005/8/layout/hierarchy6"/>
    <dgm:cxn modelId="{320D766A-FC1B-4D42-92BE-4F90E7E47617}" type="presParOf" srcId="{A8E829F5-F899-4CBF-BC9E-2080471AA0F2}" destId="{DC537DC6-2023-4798-80F9-A8346CC9772A}" srcOrd="0" destOrd="0" presId="urn:microsoft.com/office/officeart/2005/8/layout/hierarchy6"/>
    <dgm:cxn modelId="{BEE9101E-DBC6-4255-A3C6-977DEC89641B}" type="presParOf" srcId="{A8E829F5-F899-4CBF-BC9E-2080471AA0F2}" destId="{B91C9791-A726-4B8E-A94B-EE48FC51A59C}" srcOrd="1" destOrd="0" presId="urn:microsoft.com/office/officeart/2005/8/layout/hierarchy6"/>
    <dgm:cxn modelId="{D00F6EFB-5475-452F-97EC-442DBC946155}" type="presParOf" srcId="{B91C9791-A726-4B8E-A94B-EE48FC51A59C}" destId="{3A2A2F69-E419-4668-9306-CB692BE1E10B}" srcOrd="0" destOrd="0" presId="urn:microsoft.com/office/officeart/2005/8/layout/hierarchy6"/>
    <dgm:cxn modelId="{BD912BDD-2560-4271-A2F4-02C85D5FC0E3}" type="presParOf" srcId="{B91C9791-A726-4B8E-A94B-EE48FC51A59C}" destId="{7B5E9341-E02B-4C9C-B66A-7D1EE264DEA0}" srcOrd="1" destOrd="0" presId="urn:microsoft.com/office/officeart/2005/8/layout/hierarchy6"/>
    <dgm:cxn modelId="{02349E52-5BA5-4CB9-89E6-23BD541BE354}" type="presParOf" srcId="{A8E829F5-F899-4CBF-BC9E-2080471AA0F2}" destId="{54C84531-44F6-4DFD-8496-4770E882FFF5}" srcOrd="2" destOrd="0" presId="urn:microsoft.com/office/officeart/2005/8/layout/hierarchy6"/>
    <dgm:cxn modelId="{DA484250-3227-4979-8FC6-87C8F2405A43}" type="presParOf" srcId="{A8E829F5-F899-4CBF-BC9E-2080471AA0F2}" destId="{CDB7E11D-9160-4812-914C-4855D7E21899}" srcOrd="3" destOrd="0" presId="urn:microsoft.com/office/officeart/2005/8/layout/hierarchy6"/>
    <dgm:cxn modelId="{494FDD87-17FD-4712-9CD2-F54C6004FE44}" type="presParOf" srcId="{CDB7E11D-9160-4812-914C-4855D7E21899}" destId="{4120DC7E-4547-45F6-89C6-C3B777D6D6F1}" srcOrd="0" destOrd="0" presId="urn:microsoft.com/office/officeart/2005/8/layout/hierarchy6"/>
    <dgm:cxn modelId="{4272CEDC-545D-4780-9654-30F3ADF2DEBD}" type="presParOf" srcId="{CDB7E11D-9160-4812-914C-4855D7E21899}" destId="{83F55CC0-1A1B-4D81-9397-2F91FFD95A52}" srcOrd="1" destOrd="0" presId="urn:microsoft.com/office/officeart/2005/8/layout/hierarchy6"/>
    <dgm:cxn modelId="{FBA71F4D-17CD-4F94-806D-C5D88ABF62E5}" type="presParOf" srcId="{83F55CC0-1A1B-4D81-9397-2F91FFD95A52}" destId="{22B61E45-3D9E-4520-90D5-4A5C9684D28B}" srcOrd="0" destOrd="0" presId="urn:microsoft.com/office/officeart/2005/8/layout/hierarchy6"/>
    <dgm:cxn modelId="{7523C2A8-CFBB-48C4-836A-A798866C634D}" type="presParOf" srcId="{83F55CC0-1A1B-4D81-9397-2F91FFD95A52}" destId="{57D46442-207C-44AA-866E-68382CF773F4}" srcOrd="1" destOrd="0" presId="urn:microsoft.com/office/officeart/2005/8/layout/hierarchy6"/>
    <dgm:cxn modelId="{1F0B7E61-148C-4485-BB66-BBBE2ECBBE1A}" type="presParOf" srcId="{57D46442-207C-44AA-866E-68382CF773F4}" destId="{B7AFD985-EC32-4F42-A040-9E09D2CF3FC0}" srcOrd="0" destOrd="0" presId="urn:microsoft.com/office/officeart/2005/8/layout/hierarchy6"/>
    <dgm:cxn modelId="{4C95C3AB-49D3-48BE-894B-2837DCF0F0A0}" type="presParOf" srcId="{57D46442-207C-44AA-866E-68382CF773F4}" destId="{7F09B1E4-B894-4FCB-9E26-34654253D088}" srcOrd="1" destOrd="0" presId="urn:microsoft.com/office/officeart/2005/8/layout/hierarchy6"/>
    <dgm:cxn modelId="{AA6D0E22-758F-45A4-959D-7E0FB76F93CC}" type="presParOf" srcId="{7F09B1E4-B894-4FCB-9E26-34654253D088}" destId="{829CCBC9-7661-4E05-A13A-873A02AFA259}" srcOrd="0" destOrd="0" presId="urn:microsoft.com/office/officeart/2005/8/layout/hierarchy6"/>
    <dgm:cxn modelId="{837004EA-32CC-4D2E-821F-F1C2866FFFE7}" type="presParOf" srcId="{7F09B1E4-B894-4FCB-9E26-34654253D088}" destId="{28F8B998-17B7-4FCD-A3A7-595FAF662915}" srcOrd="1" destOrd="0" presId="urn:microsoft.com/office/officeart/2005/8/layout/hierarchy6"/>
    <dgm:cxn modelId="{F1CEE16E-3817-4EED-8D40-BFD42B005C03}" type="presParOf" srcId="{28F8B998-17B7-4FCD-A3A7-595FAF662915}" destId="{14E05559-C67F-4BB9-8318-E0F8A9CF2C33}" srcOrd="0" destOrd="0" presId="urn:microsoft.com/office/officeart/2005/8/layout/hierarchy6"/>
    <dgm:cxn modelId="{2E514CE7-68EB-4F04-AC00-7F7E2BAE5110}" type="presParOf" srcId="{28F8B998-17B7-4FCD-A3A7-595FAF662915}" destId="{D3B41391-6705-43BC-B85B-CDA83068EF66}" srcOrd="1" destOrd="0" presId="urn:microsoft.com/office/officeart/2005/8/layout/hierarchy6"/>
    <dgm:cxn modelId="{64D9F02E-57C9-424D-A1E7-FF676EDCF9CF}" type="presParOf" srcId="{7F09B1E4-B894-4FCB-9E26-34654253D088}" destId="{C6BAE030-1169-47B5-9A56-8958263A9682}" srcOrd="2" destOrd="0" presId="urn:microsoft.com/office/officeart/2005/8/layout/hierarchy6"/>
    <dgm:cxn modelId="{587BF647-60A5-4B75-B171-1564D8202E58}" type="presParOf" srcId="{7F09B1E4-B894-4FCB-9E26-34654253D088}" destId="{09282CE1-76D5-46BA-933B-9E6ADDA93094}" srcOrd="3" destOrd="0" presId="urn:microsoft.com/office/officeart/2005/8/layout/hierarchy6"/>
    <dgm:cxn modelId="{E7C0096D-076F-4234-9239-31C2EBD5069C}" type="presParOf" srcId="{09282CE1-76D5-46BA-933B-9E6ADDA93094}" destId="{30027EFE-FE4B-45D8-88C8-B5E80ED00219}" srcOrd="0" destOrd="0" presId="urn:microsoft.com/office/officeart/2005/8/layout/hierarchy6"/>
    <dgm:cxn modelId="{524103F3-FA3A-430D-8D13-173477B8CBDD}" type="presParOf" srcId="{09282CE1-76D5-46BA-933B-9E6ADDA93094}" destId="{A5356B48-B609-4007-A78D-74B6303F7C0C}" srcOrd="1" destOrd="0" presId="urn:microsoft.com/office/officeart/2005/8/layout/hierarchy6"/>
    <dgm:cxn modelId="{721EC2D8-B43C-426F-B794-D34FFFFD6544}" type="presParOf" srcId="{83F55CC0-1A1B-4D81-9397-2F91FFD95A52}" destId="{6A3BF4BE-A392-45EE-A9BD-7BD324B9001B}" srcOrd="2" destOrd="0" presId="urn:microsoft.com/office/officeart/2005/8/layout/hierarchy6"/>
    <dgm:cxn modelId="{CBAE26F1-B2F3-49D4-A135-875DB5A4B1D3}" type="presParOf" srcId="{83F55CC0-1A1B-4D81-9397-2F91FFD95A52}" destId="{1EF432B4-C609-4C2D-9935-AC6B79BE30EB}" srcOrd="3" destOrd="0" presId="urn:microsoft.com/office/officeart/2005/8/layout/hierarchy6"/>
    <dgm:cxn modelId="{1B807265-33B7-41E9-B3C5-95373011A7FE}" type="presParOf" srcId="{1EF432B4-C609-4C2D-9935-AC6B79BE30EB}" destId="{D5B7B7A7-06C6-4873-A7CB-696305355CF2}" srcOrd="0" destOrd="0" presId="urn:microsoft.com/office/officeart/2005/8/layout/hierarchy6"/>
    <dgm:cxn modelId="{33CA1481-5727-4E9B-9A88-ADFD6B4176B0}" type="presParOf" srcId="{1EF432B4-C609-4C2D-9935-AC6B79BE30EB}" destId="{B62D20E6-4C6E-4247-9072-D8F3AF944929}" srcOrd="1" destOrd="0" presId="urn:microsoft.com/office/officeart/2005/8/layout/hierarchy6"/>
    <dgm:cxn modelId="{A0816074-BC96-463E-B1EF-DB2D1D89A51B}" type="presParOf" srcId="{8FDC711B-6F95-4375-B8AF-FE04CEE51686}" destId="{D6F03E52-55BC-4CD7-8F77-751E7C2AF657}" srcOrd="2" destOrd="0" presId="urn:microsoft.com/office/officeart/2005/8/layout/hierarchy6"/>
    <dgm:cxn modelId="{052184BE-D75A-4CB2-BBE0-7F98F72F09E0}" type="presParOf" srcId="{8FDC711B-6F95-4375-B8AF-FE04CEE51686}" destId="{C112A5D5-F014-4A14-A75A-B0DC9643BEC5}" srcOrd="3" destOrd="0" presId="urn:microsoft.com/office/officeart/2005/8/layout/hierarchy6"/>
    <dgm:cxn modelId="{2A07D70D-E4E8-4DCF-AA59-85EE1FC369FF}" type="presParOf" srcId="{C112A5D5-F014-4A14-A75A-B0DC9643BEC5}" destId="{0E8E7DDF-E5C4-4EDB-9C3D-ECF1FD918229}" srcOrd="0" destOrd="0" presId="urn:microsoft.com/office/officeart/2005/8/layout/hierarchy6"/>
    <dgm:cxn modelId="{4AA71B87-DCAF-4603-AE15-3522A9C8E5CC}" type="presParOf" srcId="{C112A5D5-F014-4A14-A75A-B0DC9643BEC5}" destId="{41FA1B28-0F29-4BB7-811D-FC554841C5FA}" srcOrd="1" destOrd="0" presId="urn:microsoft.com/office/officeart/2005/8/layout/hierarchy6"/>
    <dgm:cxn modelId="{99C1B7FC-8101-4757-92B4-A50CC1ADA6D6}" type="presParOf" srcId="{41FA1B28-0F29-4BB7-811D-FC554841C5FA}" destId="{C1A6555D-6FF9-4A00-A529-9AAC6B7283CA}" srcOrd="0" destOrd="0" presId="urn:microsoft.com/office/officeart/2005/8/layout/hierarchy6"/>
    <dgm:cxn modelId="{527079D5-054B-4D71-824D-FAE508F46C75}" type="presParOf" srcId="{41FA1B28-0F29-4BB7-811D-FC554841C5FA}" destId="{0EB5BB01-583B-4E4A-936F-9A8D0FDC46C9}" srcOrd="1" destOrd="0" presId="urn:microsoft.com/office/officeart/2005/8/layout/hierarchy6"/>
    <dgm:cxn modelId="{B7239C4E-A734-434C-85F5-D5CBBC954490}" type="presParOf" srcId="{0EB5BB01-583B-4E4A-936F-9A8D0FDC46C9}" destId="{E40415F4-D3BF-4F9A-8B3F-E71DBE6109E1}" srcOrd="0" destOrd="0" presId="urn:microsoft.com/office/officeart/2005/8/layout/hierarchy6"/>
    <dgm:cxn modelId="{13E22535-CB65-45D5-9545-135AA1CABD38}" type="presParOf" srcId="{0EB5BB01-583B-4E4A-936F-9A8D0FDC46C9}" destId="{E3FC387E-169B-4F7E-A133-9E699EB31CEC}" srcOrd="1" destOrd="0" presId="urn:microsoft.com/office/officeart/2005/8/layout/hierarchy6"/>
    <dgm:cxn modelId="{DB9C9B99-E977-405B-BA1B-19190C518098}" type="presParOf" srcId="{41FA1B28-0F29-4BB7-811D-FC554841C5FA}" destId="{07666426-3A50-4C79-BC84-7C76F70B48FD}" srcOrd="2" destOrd="0" presId="urn:microsoft.com/office/officeart/2005/8/layout/hierarchy6"/>
    <dgm:cxn modelId="{167F9CB6-7A7E-4ED0-884D-D81A9FA62E71}" type="presParOf" srcId="{41FA1B28-0F29-4BB7-811D-FC554841C5FA}" destId="{B11298D3-5665-4CD2-BAC9-EF2A8C28C9B8}" srcOrd="3" destOrd="0" presId="urn:microsoft.com/office/officeart/2005/8/layout/hierarchy6"/>
    <dgm:cxn modelId="{304EDD0B-7211-4303-BC5E-35355F6531EA}" type="presParOf" srcId="{B11298D3-5665-4CD2-BAC9-EF2A8C28C9B8}" destId="{49432272-9580-4B93-A809-5CF7164A14A0}" srcOrd="0" destOrd="0" presId="urn:microsoft.com/office/officeart/2005/8/layout/hierarchy6"/>
    <dgm:cxn modelId="{E9F3305D-E7DA-42F6-99EF-F7AF9EDA176B}" type="presParOf" srcId="{B11298D3-5665-4CD2-BAC9-EF2A8C28C9B8}" destId="{96C5202C-4932-4770-A4BF-2BCF2373C786}" srcOrd="1" destOrd="0" presId="urn:microsoft.com/office/officeart/2005/8/layout/hierarchy6"/>
    <dgm:cxn modelId="{44407049-17A1-45BC-B8DA-832752915621}" type="presParOf" srcId="{2ECED1A3-3626-41D7-878C-864142D184A5}" destId="{B144D8F5-5C2F-4144-BC04-4F4B6D5A2FC9}" srcOrd="2" destOrd="0" presId="urn:microsoft.com/office/officeart/2005/8/layout/hierarchy6"/>
    <dgm:cxn modelId="{49E3F602-ED5F-4BC5-9D08-26A9A0DB99FD}" type="presParOf" srcId="{2ECED1A3-3626-41D7-878C-864142D184A5}" destId="{E553CC58-1694-483B-BA90-79163E559D0E}" srcOrd="3" destOrd="0" presId="urn:microsoft.com/office/officeart/2005/8/layout/hierarchy6"/>
    <dgm:cxn modelId="{AAA6D921-3E59-480C-84FF-DC66FDAFD53B}" type="presParOf" srcId="{E553CC58-1694-483B-BA90-79163E559D0E}" destId="{98CD900D-8363-41D9-8F90-EE39CDDA0395}" srcOrd="0" destOrd="0" presId="urn:microsoft.com/office/officeart/2005/8/layout/hierarchy6"/>
    <dgm:cxn modelId="{F2896B1E-5C4B-497A-ADEA-555ECA5B4FFE}" type="presParOf" srcId="{E553CC58-1694-483B-BA90-79163E559D0E}" destId="{27B40781-A0B1-45CD-86FA-A9F879D5A309}" srcOrd="1" destOrd="0" presId="urn:microsoft.com/office/officeart/2005/8/layout/hierarchy6"/>
    <dgm:cxn modelId="{4003672C-CE7F-45BD-96D6-7D8290A6B8AE}" type="presParOf" srcId="{27B40781-A0B1-45CD-86FA-A9F879D5A309}" destId="{85A8B6E9-C040-4B4B-9943-82B195F0A91C}" srcOrd="0" destOrd="0" presId="urn:microsoft.com/office/officeart/2005/8/layout/hierarchy6"/>
    <dgm:cxn modelId="{E8821DA8-477C-42CA-BA81-EC21EB0CA633}" type="presParOf" srcId="{27B40781-A0B1-45CD-86FA-A9F879D5A309}" destId="{D7E78ED0-1673-4B98-B3F5-BB40472EB56E}" srcOrd="1" destOrd="0" presId="urn:microsoft.com/office/officeart/2005/8/layout/hierarchy6"/>
    <dgm:cxn modelId="{5C00E9B0-CE9A-48D3-9518-9C6BF1047E34}" type="presParOf" srcId="{D7E78ED0-1673-4B98-B3F5-BB40472EB56E}" destId="{0888F4C4-0202-45AD-9B3A-87D0513F44E7}" srcOrd="0" destOrd="0" presId="urn:microsoft.com/office/officeart/2005/8/layout/hierarchy6"/>
    <dgm:cxn modelId="{7CB16E25-C84A-4E8B-A365-4F86446A32DA}" type="presParOf" srcId="{D7E78ED0-1673-4B98-B3F5-BB40472EB56E}" destId="{F39C6A6D-16B8-4D1B-9629-4BF0125F0E0A}" srcOrd="1" destOrd="0" presId="urn:microsoft.com/office/officeart/2005/8/layout/hierarchy6"/>
    <dgm:cxn modelId="{B8A72A03-C721-4E31-B4DA-C79388CB120C}" type="presParOf" srcId="{F39C6A6D-16B8-4D1B-9629-4BF0125F0E0A}" destId="{721DF2D4-F017-4250-8A1C-A994B9A7AE6E}" srcOrd="0" destOrd="0" presId="urn:microsoft.com/office/officeart/2005/8/layout/hierarchy6"/>
    <dgm:cxn modelId="{38CF44DF-351A-4714-8CC2-98122F052ACA}" type="presParOf" srcId="{F39C6A6D-16B8-4D1B-9629-4BF0125F0E0A}" destId="{DE71077F-F4DD-4785-BCBF-35225666008A}" srcOrd="1" destOrd="0" presId="urn:microsoft.com/office/officeart/2005/8/layout/hierarchy6"/>
    <dgm:cxn modelId="{FC9178B7-7B2E-4832-85D5-DC7356DB39E7}" type="presParOf" srcId="{DE71077F-F4DD-4785-BCBF-35225666008A}" destId="{E048F441-9279-42F5-BDA5-92124905C185}" srcOrd="0" destOrd="0" presId="urn:microsoft.com/office/officeart/2005/8/layout/hierarchy6"/>
    <dgm:cxn modelId="{ABBB100B-CB3A-4B6B-985B-18A056E7C6C4}" type="presParOf" srcId="{DE71077F-F4DD-4785-BCBF-35225666008A}" destId="{4E04BE68-6844-4D8B-B554-DC147E6B2AE6}" srcOrd="1" destOrd="0" presId="urn:microsoft.com/office/officeart/2005/8/layout/hierarchy6"/>
    <dgm:cxn modelId="{86FD9933-0BCB-4180-8FC2-505CE5314906}" type="presParOf" srcId="{F39C6A6D-16B8-4D1B-9629-4BF0125F0E0A}" destId="{B1496941-281A-4269-B6D6-8CB2EBFD84D3}" srcOrd="2" destOrd="0" presId="urn:microsoft.com/office/officeart/2005/8/layout/hierarchy6"/>
    <dgm:cxn modelId="{C9181E24-F8B2-411D-8325-2EBF4620C03D}" type="presParOf" srcId="{F39C6A6D-16B8-4D1B-9629-4BF0125F0E0A}" destId="{CA2011C1-505E-40CA-BF7C-3BD74669D3EB}" srcOrd="3" destOrd="0" presId="urn:microsoft.com/office/officeart/2005/8/layout/hierarchy6"/>
    <dgm:cxn modelId="{C04A1A69-1053-4BBC-83B5-DE6E94842243}" type="presParOf" srcId="{CA2011C1-505E-40CA-BF7C-3BD74669D3EB}" destId="{B66F671F-CA71-42CF-9EED-AF5C5265B47E}" srcOrd="0" destOrd="0" presId="urn:microsoft.com/office/officeart/2005/8/layout/hierarchy6"/>
    <dgm:cxn modelId="{956B81F8-ECAD-4FBB-981E-95C478336BDB}" type="presParOf" srcId="{CA2011C1-505E-40CA-BF7C-3BD74669D3EB}" destId="{08F4F17A-5714-49B8-9383-A49AA7C7C83E}" srcOrd="1" destOrd="0" presId="urn:microsoft.com/office/officeart/2005/8/layout/hierarchy6"/>
    <dgm:cxn modelId="{8C3D82B8-038F-4804-A2CB-7FFF06115301}" type="presParOf" srcId="{27B40781-A0B1-45CD-86FA-A9F879D5A309}" destId="{9015B5D8-430E-4F29-A3E4-A5A08B4E21FD}" srcOrd="2" destOrd="0" presId="urn:microsoft.com/office/officeart/2005/8/layout/hierarchy6"/>
    <dgm:cxn modelId="{80BE59FB-097A-4F83-B1E3-FE51598FCD5C}" type="presParOf" srcId="{27B40781-A0B1-45CD-86FA-A9F879D5A309}" destId="{9F528F5D-8D09-4F88-9372-325DDC58DD9F}" srcOrd="3" destOrd="0" presId="urn:microsoft.com/office/officeart/2005/8/layout/hierarchy6"/>
    <dgm:cxn modelId="{AF438489-80CC-423E-B4AC-E30E3AAE07F6}" type="presParOf" srcId="{9F528F5D-8D09-4F88-9372-325DDC58DD9F}" destId="{CF66C086-E6CD-47F4-B879-A6805AC3952E}" srcOrd="0" destOrd="0" presId="urn:microsoft.com/office/officeart/2005/8/layout/hierarchy6"/>
    <dgm:cxn modelId="{9F7E51C6-A5F6-4015-BA3E-5F9FFF7945ED}" type="presParOf" srcId="{9F528F5D-8D09-4F88-9372-325DDC58DD9F}" destId="{82C9C351-EAB6-469E-AC78-2F562C03C10B}" srcOrd="1" destOrd="0" presId="urn:microsoft.com/office/officeart/2005/8/layout/hierarchy6"/>
    <dgm:cxn modelId="{FA6FC182-642F-40D5-9905-92889F0EBED6}" type="presParOf" srcId="{7EB561A1-A0EA-4495-AC35-D5436F397D55}" destId="{F73B2EE8-B494-4D63-9C96-FDAFED54DF0E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15FF6D0-AECE-4B60-BBF6-71FCC7C0C242}" type="doc">
      <dgm:prSet loTypeId="urn:microsoft.com/office/officeart/2005/8/layout/process4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C0207C53-2251-4D2C-9FE1-28BF50134429}">
      <dgm:prSet phldrT="[Text]" custT="1"/>
      <dgm:spPr/>
      <dgm:t>
        <a:bodyPr/>
        <a:lstStyle/>
        <a:p>
          <a:pPr algn="ctr"/>
          <a:r>
            <a:rPr lang="en-US" sz="1800" b="1">
              <a:latin typeface="Arial Narrow" pitchFamily="34" charset="0"/>
            </a:rPr>
            <a:t>Start</a:t>
          </a:r>
        </a:p>
      </dgm:t>
    </dgm:pt>
    <dgm:pt modelId="{BF2B6ABA-56AE-4D89-893D-499F936F375E}" type="parTrans" cxnId="{D2BDCBDA-0089-4B0B-A3C4-B1D7917CE75D}">
      <dgm:prSet/>
      <dgm:spPr/>
      <dgm:t>
        <a:bodyPr/>
        <a:lstStyle/>
        <a:p>
          <a:pPr algn="ctr"/>
          <a:endParaRPr lang="en-US" sz="2400"/>
        </a:p>
      </dgm:t>
    </dgm:pt>
    <dgm:pt modelId="{C090B4A2-C944-4BE7-BD4F-3C5B8EC8BE54}" type="sibTrans" cxnId="{D2BDCBDA-0089-4B0B-A3C4-B1D7917CE75D}">
      <dgm:prSet/>
      <dgm:spPr/>
      <dgm:t>
        <a:bodyPr/>
        <a:lstStyle/>
        <a:p>
          <a:pPr algn="ctr"/>
          <a:endParaRPr lang="en-US" sz="2400"/>
        </a:p>
      </dgm:t>
    </dgm:pt>
    <dgm:pt modelId="{08A1BADC-459A-4064-B98E-00B92D36635C}">
      <dgm:prSet phldrT="[Text]" custT="1"/>
      <dgm:spPr/>
      <dgm:t>
        <a:bodyPr/>
        <a:lstStyle/>
        <a:p>
          <a:pPr algn="ctr"/>
          <a:r>
            <a:rPr lang="en-US" sz="1800" b="1" dirty="0">
              <a:latin typeface="Arial Narrow" pitchFamily="34" charset="0"/>
            </a:rPr>
            <a:t>GP for ACE evolution</a:t>
          </a:r>
        </a:p>
      </dgm:t>
    </dgm:pt>
    <dgm:pt modelId="{D948E6A1-1C33-434A-93E5-C02D8CC36434}" type="parTrans" cxnId="{B9E43A8B-DCBD-4EF0-85A7-AFC6B55055EC}">
      <dgm:prSet/>
      <dgm:spPr/>
      <dgm:t>
        <a:bodyPr/>
        <a:lstStyle/>
        <a:p>
          <a:pPr algn="ctr"/>
          <a:endParaRPr lang="en-US" sz="2400"/>
        </a:p>
      </dgm:t>
    </dgm:pt>
    <dgm:pt modelId="{A5EC7F73-F09C-43CF-97E5-DA722B344869}" type="sibTrans" cxnId="{B9E43A8B-DCBD-4EF0-85A7-AFC6B55055EC}">
      <dgm:prSet/>
      <dgm:spPr/>
      <dgm:t>
        <a:bodyPr/>
        <a:lstStyle/>
        <a:p>
          <a:pPr algn="ctr"/>
          <a:endParaRPr lang="en-US" sz="2400"/>
        </a:p>
      </dgm:t>
    </dgm:pt>
    <dgm:pt modelId="{46B170A4-A8AE-4672-9496-8D19CBCA690B}">
      <dgm:prSet phldrT="[Text]" custT="1"/>
      <dgm:spPr/>
      <dgm:t>
        <a:bodyPr/>
        <a:lstStyle/>
        <a:p>
          <a:pPr algn="ctr"/>
          <a:r>
            <a:rPr lang="en-US" sz="1800" b="1">
              <a:latin typeface="Arial Narrow" pitchFamily="34" charset="0"/>
            </a:rPr>
            <a:t>Best GP ACE</a:t>
          </a:r>
        </a:p>
      </dgm:t>
    </dgm:pt>
    <dgm:pt modelId="{5BF2A0D4-7EBB-4377-BC52-337F809BC5E6}" type="parTrans" cxnId="{AF3D11BA-C386-4023-A32F-443C4824E313}">
      <dgm:prSet/>
      <dgm:spPr/>
      <dgm:t>
        <a:bodyPr/>
        <a:lstStyle/>
        <a:p>
          <a:pPr algn="ctr"/>
          <a:endParaRPr lang="en-US" sz="2400"/>
        </a:p>
      </dgm:t>
    </dgm:pt>
    <dgm:pt modelId="{6B63C351-303D-45C9-A05E-9D957E0F8933}" type="sibTrans" cxnId="{AF3D11BA-C386-4023-A32F-443C4824E313}">
      <dgm:prSet/>
      <dgm:spPr/>
      <dgm:t>
        <a:bodyPr/>
        <a:lstStyle/>
        <a:p>
          <a:pPr algn="ctr"/>
          <a:endParaRPr lang="en-US" sz="2400"/>
        </a:p>
      </dgm:t>
    </dgm:pt>
    <dgm:pt modelId="{21BB6FEE-03DC-44F2-8CB5-1C2D57473280}">
      <dgm:prSet phldrT="[Text]" custT="1"/>
      <dgm:spPr/>
      <dgm:t>
        <a:bodyPr/>
        <a:lstStyle/>
        <a:p>
          <a:pPr algn="ctr"/>
          <a:r>
            <a:rPr lang="en-US" sz="1800" b="1">
              <a:latin typeface="Arial Narrow" pitchFamily="34" charset="0"/>
            </a:rPr>
            <a:t>Add weights to ACE</a:t>
          </a:r>
        </a:p>
      </dgm:t>
    </dgm:pt>
    <dgm:pt modelId="{89EAC580-81E0-41D5-B355-8424C272EDD5}" type="parTrans" cxnId="{1B921405-4646-4D59-9BD6-CBFB58B13A5D}">
      <dgm:prSet/>
      <dgm:spPr/>
      <dgm:t>
        <a:bodyPr/>
        <a:lstStyle/>
        <a:p>
          <a:pPr algn="ctr"/>
          <a:endParaRPr lang="en-US" sz="2400"/>
        </a:p>
      </dgm:t>
    </dgm:pt>
    <dgm:pt modelId="{B17B30F7-3A34-4BAB-A4FC-20D33084E0C4}" type="sibTrans" cxnId="{1B921405-4646-4D59-9BD6-CBFB58B13A5D}">
      <dgm:prSet/>
      <dgm:spPr/>
      <dgm:t>
        <a:bodyPr/>
        <a:lstStyle/>
        <a:p>
          <a:pPr algn="ctr"/>
          <a:endParaRPr lang="en-US" sz="2400"/>
        </a:p>
      </dgm:t>
    </dgm:pt>
    <dgm:pt modelId="{51F5FE1C-27F8-4DAA-BCFF-E1A43BB15647}">
      <dgm:prSet phldrT="[Text]" custT="1"/>
      <dgm:spPr/>
      <dgm:t>
        <a:bodyPr/>
        <a:lstStyle/>
        <a:p>
          <a:pPr algn="ctr"/>
          <a:r>
            <a:rPr lang="en-US" sz="1800" b="1" dirty="0">
              <a:latin typeface="Arial Narrow" pitchFamily="34" charset="0"/>
            </a:rPr>
            <a:t>PSO to optimize weights</a:t>
          </a:r>
        </a:p>
      </dgm:t>
    </dgm:pt>
    <dgm:pt modelId="{523FBF96-5141-433A-88A6-EF728770D88D}" type="parTrans" cxnId="{B7D1B321-709F-42BA-87EB-FC8062D20039}">
      <dgm:prSet/>
      <dgm:spPr/>
      <dgm:t>
        <a:bodyPr/>
        <a:lstStyle/>
        <a:p>
          <a:pPr algn="ctr"/>
          <a:endParaRPr lang="en-US" sz="2400"/>
        </a:p>
      </dgm:t>
    </dgm:pt>
    <dgm:pt modelId="{486A170D-AA07-478F-A3A0-AE0F5B33C3F1}" type="sibTrans" cxnId="{B7D1B321-709F-42BA-87EB-FC8062D20039}">
      <dgm:prSet/>
      <dgm:spPr/>
      <dgm:t>
        <a:bodyPr/>
        <a:lstStyle/>
        <a:p>
          <a:pPr algn="ctr"/>
          <a:endParaRPr lang="en-US" sz="2400"/>
        </a:p>
      </dgm:t>
    </dgm:pt>
    <dgm:pt modelId="{B3F78D0B-201E-426A-8905-7879D69C4505}">
      <dgm:prSet phldrT="[Text]" custT="1"/>
      <dgm:spPr/>
      <dgm:t>
        <a:bodyPr/>
        <a:lstStyle/>
        <a:p>
          <a:pPr algn="ctr"/>
          <a:r>
            <a:rPr lang="en-US" sz="1800" b="1">
              <a:latin typeface="Arial Narrow" pitchFamily="34" charset="0"/>
            </a:rPr>
            <a:t>End</a:t>
          </a:r>
        </a:p>
      </dgm:t>
    </dgm:pt>
    <dgm:pt modelId="{FEFC4595-2BC0-47C9-A066-EC5B2CDBEA77}" type="parTrans" cxnId="{9CF2F538-B222-4768-9B03-B6E3ED8494F3}">
      <dgm:prSet/>
      <dgm:spPr/>
      <dgm:t>
        <a:bodyPr/>
        <a:lstStyle/>
        <a:p>
          <a:pPr algn="ctr"/>
          <a:endParaRPr lang="en-US" sz="2400"/>
        </a:p>
      </dgm:t>
    </dgm:pt>
    <dgm:pt modelId="{F72C7755-6B6F-4A35-A5AC-AD65F24293C6}" type="sibTrans" cxnId="{9CF2F538-B222-4768-9B03-B6E3ED8494F3}">
      <dgm:prSet/>
      <dgm:spPr/>
      <dgm:t>
        <a:bodyPr/>
        <a:lstStyle/>
        <a:p>
          <a:pPr algn="ctr"/>
          <a:endParaRPr lang="en-US" sz="2400"/>
        </a:p>
      </dgm:t>
    </dgm:pt>
    <dgm:pt modelId="{6FF12F86-39A9-4359-9A02-570E882D6245}">
      <dgm:prSet phldrT="[Text]" custT="1"/>
      <dgm:spPr/>
      <dgm:t>
        <a:bodyPr/>
        <a:lstStyle/>
        <a:p>
          <a:pPr algn="ctr"/>
          <a:r>
            <a:rPr lang="en-US" sz="1800" b="1" dirty="0" smtClean="0">
              <a:latin typeface="Arial Narrow" pitchFamily="34" charset="0"/>
            </a:rPr>
            <a:t>Best particle + ACE = GPSO</a:t>
          </a:r>
          <a:endParaRPr lang="en-US" sz="1800" b="1" dirty="0">
            <a:latin typeface="Arial Narrow" pitchFamily="34" charset="0"/>
          </a:endParaRPr>
        </a:p>
      </dgm:t>
    </dgm:pt>
    <dgm:pt modelId="{E02D98C6-C2E8-47D9-A383-190CCFE6A7C0}" type="parTrans" cxnId="{C5D8F77B-7550-41D0-A72C-260D18CACA1B}">
      <dgm:prSet/>
      <dgm:spPr/>
      <dgm:t>
        <a:bodyPr/>
        <a:lstStyle/>
        <a:p>
          <a:endParaRPr lang="en-US"/>
        </a:p>
      </dgm:t>
    </dgm:pt>
    <dgm:pt modelId="{F1BCFD66-1BCE-451D-808F-0A7ECB2E134A}" type="sibTrans" cxnId="{C5D8F77B-7550-41D0-A72C-260D18CACA1B}">
      <dgm:prSet/>
      <dgm:spPr/>
      <dgm:t>
        <a:bodyPr/>
        <a:lstStyle/>
        <a:p>
          <a:endParaRPr lang="en-US"/>
        </a:p>
      </dgm:t>
    </dgm:pt>
    <dgm:pt modelId="{7A8BDF0A-EE90-44BF-9B9A-08A3D775478A}" type="pres">
      <dgm:prSet presAssocID="{915FF6D0-AECE-4B60-BBF6-71FCC7C0C24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C62C403-B0E0-4A55-885F-9F3F5BA95CBD}" type="pres">
      <dgm:prSet presAssocID="{B3F78D0B-201E-426A-8905-7879D69C4505}" presName="boxAndChildren" presStyleCnt="0"/>
      <dgm:spPr/>
      <dgm:t>
        <a:bodyPr/>
        <a:lstStyle/>
        <a:p>
          <a:endParaRPr lang="en-US"/>
        </a:p>
      </dgm:t>
    </dgm:pt>
    <dgm:pt modelId="{EF86EDDD-A10F-48FD-8ADE-FF207DE5940C}" type="pres">
      <dgm:prSet presAssocID="{B3F78D0B-201E-426A-8905-7879D69C4505}" presName="parentTextBox" presStyleLbl="node1" presStyleIdx="0" presStyleCnt="7"/>
      <dgm:spPr/>
      <dgm:t>
        <a:bodyPr/>
        <a:lstStyle/>
        <a:p>
          <a:endParaRPr lang="en-US"/>
        </a:p>
      </dgm:t>
    </dgm:pt>
    <dgm:pt modelId="{BFCE1BB8-D6BA-4958-8639-6FA06E86D420}" type="pres">
      <dgm:prSet presAssocID="{F1BCFD66-1BCE-451D-808F-0A7ECB2E134A}" presName="sp" presStyleCnt="0"/>
      <dgm:spPr/>
      <dgm:t>
        <a:bodyPr/>
        <a:lstStyle/>
        <a:p>
          <a:endParaRPr lang="en-US"/>
        </a:p>
      </dgm:t>
    </dgm:pt>
    <dgm:pt modelId="{6870BA97-27F6-41A4-8BD2-4259943936A3}" type="pres">
      <dgm:prSet presAssocID="{6FF12F86-39A9-4359-9A02-570E882D6245}" presName="arrowAndChildren" presStyleCnt="0"/>
      <dgm:spPr/>
      <dgm:t>
        <a:bodyPr/>
        <a:lstStyle/>
        <a:p>
          <a:endParaRPr lang="en-US"/>
        </a:p>
      </dgm:t>
    </dgm:pt>
    <dgm:pt modelId="{290C9524-7420-438B-A252-9E8BEFBE6A64}" type="pres">
      <dgm:prSet presAssocID="{6FF12F86-39A9-4359-9A02-570E882D6245}" presName="parentTextArrow" presStyleLbl="node1" presStyleIdx="1" presStyleCnt="7"/>
      <dgm:spPr/>
      <dgm:t>
        <a:bodyPr/>
        <a:lstStyle/>
        <a:p>
          <a:endParaRPr lang="en-US"/>
        </a:p>
      </dgm:t>
    </dgm:pt>
    <dgm:pt modelId="{781704A9-2B42-425E-A7ED-82C0F6F82AA7}" type="pres">
      <dgm:prSet presAssocID="{486A170D-AA07-478F-A3A0-AE0F5B33C3F1}" presName="sp" presStyleCnt="0"/>
      <dgm:spPr/>
      <dgm:t>
        <a:bodyPr/>
        <a:lstStyle/>
        <a:p>
          <a:endParaRPr lang="en-US"/>
        </a:p>
      </dgm:t>
    </dgm:pt>
    <dgm:pt modelId="{5E9FE194-81FA-4883-A488-28B192844553}" type="pres">
      <dgm:prSet presAssocID="{51F5FE1C-27F8-4DAA-BCFF-E1A43BB15647}" presName="arrowAndChildren" presStyleCnt="0"/>
      <dgm:spPr/>
      <dgm:t>
        <a:bodyPr/>
        <a:lstStyle/>
        <a:p>
          <a:endParaRPr lang="en-US"/>
        </a:p>
      </dgm:t>
    </dgm:pt>
    <dgm:pt modelId="{CF7F50A2-7D9E-401C-8F79-AAFCA7C12EDA}" type="pres">
      <dgm:prSet presAssocID="{51F5FE1C-27F8-4DAA-BCFF-E1A43BB15647}" presName="parentTextArrow" presStyleLbl="node1" presStyleIdx="2" presStyleCnt="7"/>
      <dgm:spPr/>
      <dgm:t>
        <a:bodyPr/>
        <a:lstStyle/>
        <a:p>
          <a:endParaRPr lang="en-US"/>
        </a:p>
      </dgm:t>
    </dgm:pt>
    <dgm:pt modelId="{63FF7EEE-0E2B-4DBD-81A5-052ED5D29837}" type="pres">
      <dgm:prSet presAssocID="{B17B30F7-3A34-4BAB-A4FC-20D33084E0C4}" presName="sp" presStyleCnt="0"/>
      <dgm:spPr/>
      <dgm:t>
        <a:bodyPr/>
        <a:lstStyle/>
        <a:p>
          <a:endParaRPr lang="en-US"/>
        </a:p>
      </dgm:t>
    </dgm:pt>
    <dgm:pt modelId="{E721C447-3D9F-4ECD-95D1-052B3F4FCDAA}" type="pres">
      <dgm:prSet presAssocID="{21BB6FEE-03DC-44F2-8CB5-1C2D57473280}" presName="arrowAndChildren" presStyleCnt="0"/>
      <dgm:spPr/>
      <dgm:t>
        <a:bodyPr/>
        <a:lstStyle/>
        <a:p>
          <a:endParaRPr lang="en-US"/>
        </a:p>
      </dgm:t>
    </dgm:pt>
    <dgm:pt modelId="{3DB26CE6-3832-45BF-BF34-2E943CE38BAF}" type="pres">
      <dgm:prSet presAssocID="{21BB6FEE-03DC-44F2-8CB5-1C2D57473280}" presName="parentTextArrow" presStyleLbl="node1" presStyleIdx="3" presStyleCnt="7"/>
      <dgm:spPr/>
      <dgm:t>
        <a:bodyPr/>
        <a:lstStyle/>
        <a:p>
          <a:endParaRPr lang="en-US"/>
        </a:p>
      </dgm:t>
    </dgm:pt>
    <dgm:pt modelId="{DB0E983A-5318-4E92-A752-3CE799E96E6C}" type="pres">
      <dgm:prSet presAssocID="{6B63C351-303D-45C9-A05E-9D957E0F8933}" presName="sp" presStyleCnt="0"/>
      <dgm:spPr/>
      <dgm:t>
        <a:bodyPr/>
        <a:lstStyle/>
        <a:p>
          <a:endParaRPr lang="en-US"/>
        </a:p>
      </dgm:t>
    </dgm:pt>
    <dgm:pt modelId="{4310B811-9DAA-4161-AB07-1F2B58B614D2}" type="pres">
      <dgm:prSet presAssocID="{46B170A4-A8AE-4672-9496-8D19CBCA690B}" presName="arrowAndChildren" presStyleCnt="0"/>
      <dgm:spPr/>
      <dgm:t>
        <a:bodyPr/>
        <a:lstStyle/>
        <a:p>
          <a:endParaRPr lang="en-US"/>
        </a:p>
      </dgm:t>
    </dgm:pt>
    <dgm:pt modelId="{7B81C259-CDFD-4C8C-A69F-5740B5A9E3B6}" type="pres">
      <dgm:prSet presAssocID="{46B170A4-A8AE-4672-9496-8D19CBCA690B}" presName="parentTextArrow" presStyleLbl="node1" presStyleIdx="4" presStyleCnt="7"/>
      <dgm:spPr/>
      <dgm:t>
        <a:bodyPr/>
        <a:lstStyle/>
        <a:p>
          <a:endParaRPr lang="en-US"/>
        </a:p>
      </dgm:t>
    </dgm:pt>
    <dgm:pt modelId="{BB1CA052-FFCF-4D19-BE5F-44882785B5B7}" type="pres">
      <dgm:prSet presAssocID="{A5EC7F73-F09C-43CF-97E5-DA722B344869}" presName="sp" presStyleCnt="0"/>
      <dgm:spPr/>
      <dgm:t>
        <a:bodyPr/>
        <a:lstStyle/>
        <a:p>
          <a:endParaRPr lang="en-US"/>
        </a:p>
      </dgm:t>
    </dgm:pt>
    <dgm:pt modelId="{BB64951D-EC35-4FD3-BED1-142ED90445A9}" type="pres">
      <dgm:prSet presAssocID="{08A1BADC-459A-4064-B98E-00B92D36635C}" presName="arrowAndChildren" presStyleCnt="0"/>
      <dgm:spPr/>
      <dgm:t>
        <a:bodyPr/>
        <a:lstStyle/>
        <a:p>
          <a:endParaRPr lang="en-US"/>
        </a:p>
      </dgm:t>
    </dgm:pt>
    <dgm:pt modelId="{102E5271-ACF1-4498-9860-C1C99A62F99B}" type="pres">
      <dgm:prSet presAssocID="{08A1BADC-459A-4064-B98E-00B92D36635C}" presName="parentTextArrow" presStyleLbl="node1" presStyleIdx="5" presStyleCnt="7"/>
      <dgm:spPr/>
      <dgm:t>
        <a:bodyPr/>
        <a:lstStyle/>
        <a:p>
          <a:endParaRPr lang="en-US"/>
        </a:p>
      </dgm:t>
    </dgm:pt>
    <dgm:pt modelId="{5F35C0EF-2BA7-44F4-B6D2-A50FDBB545C3}" type="pres">
      <dgm:prSet presAssocID="{C090B4A2-C944-4BE7-BD4F-3C5B8EC8BE54}" presName="sp" presStyleCnt="0"/>
      <dgm:spPr/>
      <dgm:t>
        <a:bodyPr/>
        <a:lstStyle/>
        <a:p>
          <a:endParaRPr lang="en-US"/>
        </a:p>
      </dgm:t>
    </dgm:pt>
    <dgm:pt modelId="{B0EA68DA-1C76-4B36-B61F-3F37FA7ED263}" type="pres">
      <dgm:prSet presAssocID="{C0207C53-2251-4D2C-9FE1-28BF50134429}" presName="arrowAndChildren" presStyleCnt="0"/>
      <dgm:spPr/>
      <dgm:t>
        <a:bodyPr/>
        <a:lstStyle/>
        <a:p>
          <a:endParaRPr lang="en-US"/>
        </a:p>
      </dgm:t>
    </dgm:pt>
    <dgm:pt modelId="{7DF90C36-4523-4C93-B864-1AF2C02640C5}" type="pres">
      <dgm:prSet presAssocID="{C0207C53-2251-4D2C-9FE1-28BF50134429}" presName="parentTextArrow" presStyleLbl="node1" presStyleIdx="6" presStyleCnt="7"/>
      <dgm:spPr/>
      <dgm:t>
        <a:bodyPr/>
        <a:lstStyle/>
        <a:p>
          <a:endParaRPr lang="en-US"/>
        </a:p>
      </dgm:t>
    </dgm:pt>
  </dgm:ptLst>
  <dgm:cxnLst>
    <dgm:cxn modelId="{8F02B452-A1B3-4122-BAC9-C1122670DD4B}" type="presOf" srcId="{51F5FE1C-27F8-4DAA-BCFF-E1A43BB15647}" destId="{CF7F50A2-7D9E-401C-8F79-AAFCA7C12EDA}" srcOrd="0" destOrd="0" presId="urn:microsoft.com/office/officeart/2005/8/layout/process4"/>
    <dgm:cxn modelId="{D2BDCBDA-0089-4B0B-A3C4-B1D7917CE75D}" srcId="{915FF6D0-AECE-4B60-BBF6-71FCC7C0C242}" destId="{C0207C53-2251-4D2C-9FE1-28BF50134429}" srcOrd="0" destOrd="0" parTransId="{BF2B6ABA-56AE-4D89-893D-499F936F375E}" sibTransId="{C090B4A2-C944-4BE7-BD4F-3C5B8EC8BE54}"/>
    <dgm:cxn modelId="{CF924362-3334-44C9-9514-22AB7C97C20D}" type="presOf" srcId="{21BB6FEE-03DC-44F2-8CB5-1C2D57473280}" destId="{3DB26CE6-3832-45BF-BF34-2E943CE38BAF}" srcOrd="0" destOrd="0" presId="urn:microsoft.com/office/officeart/2005/8/layout/process4"/>
    <dgm:cxn modelId="{B66AA5AA-246F-41CE-A46C-671E242932FD}" type="presOf" srcId="{C0207C53-2251-4D2C-9FE1-28BF50134429}" destId="{7DF90C36-4523-4C93-B864-1AF2C02640C5}" srcOrd="0" destOrd="0" presId="urn:microsoft.com/office/officeart/2005/8/layout/process4"/>
    <dgm:cxn modelId="{B9E43A8B-DCBD-4EF0-85A7-AFC6B55055EC}" srcId="{915FF6D0-AECE-4B60-BBF6-71FCC7C0C242}" destId="{08A1BADC-459A-4064-B98E-00B92D36635C}" srcOrd="1" destOrd="0" parTransId="{D948E6A1-1C33-434A-93E5-C02D8CC36434}" sibTransId="{A5EC7F73-F09C-43CF-97E5-DA722B344869}"/>
    <dgm:cxn modelId="{D6F4CD02-09BE-4177-B70A-27E91B67E89A}" type="presOf" srcId="{08A1BADC-459A-4064-B98E-00B92D36635C}" destId="{102E5271-ACF1-4498-9860-C1C99A62F99B}" srcOrd="0" destOrd="0" presId="urn:microsoft.com/office/officeart/2005/8/layout/process4"/>
    <dgm:cxn modelId="{9CF2F538-B222-4768-9B03-B6E3ED8494F3}" srcId="{915FF6D0-AECE-4B60-BBF6-71FCC7C0C242}" destId="{B3F78D0B-201E-426A-8905-7879D69C4505}" srcOrd="6" destOrd="0" parTransId="{FEFC4595-2BC0-47C9-A066-EC5B2CDBEA77}" sibTransId="{F72C7755-6B6F-4A35-A5AC-AD65F24293C6}"/>
    <dgm:cxn modelId="{3946D063-41DE-4E38-95D7-DCBF60D0E106}" type="presOf" srcId="{915FF6D0-AECE-4B60-BBF6-71FCC7C0C242}" destId="{7A8BDF0A-EE90-44BF-9B9A-08A3D775478A}" srcOrd="0" destOrd="0" presId="urn:microsoft.com/office/officeart/2005/8/layout/process4"/>
    <dgm:cxn modelId="{3F579384-F7A7-49E1-BEA0-10E32E2B271E}" type="presOf" srcId="{B3F78D0B-201E-426A-8905-7879D69C4505}" destId="{EF86EDDD-A10F-48FD-8ADE-FF207DE5940C}" srcOrd="0" destOrd="0" presId="urn:microsoft.com/office/officeart/2005/8/layout/process4"/>
    <dgm:cxn modelId="{AF3D11BA-C386-4023-A32F-443C4824E313}" srcId="{915FF6D0-AECE-4B60-BBF6-71FCC7C0C242}" destId="{46B170A4-A8AE-4672-9496-8D19CBCA690B}" srcOrd="2" destOrd="0" parTransId="{5BF2A0D4-7EBB-4377-BC52-337F809BC5E6}" sibTransId="{6B63C351-303D-45C9-A05E-9D957E0F8933}"/>
    <dgm:cxn modelId="{C366D6EB-5992-4A79-8CD0-1B7FDC38FC9D}" type="presOf" srcId="{46B170A4-A8AE-4672-9496-8D19CBCA690B}" destId="{7B81C259-CDFD-4C8C-A69F-5740B5A9E3B6}" srcOrd="0" destOrd="0" presId="urn:microsoft.com/office/officeart/2005/8/layout/process4"/>
    <dgm:cxn modelId="{1B921405-4646-4D59-9BD6-CBFB58B13A5D}" srcId="{915FF6D0-AECE-4B60-BBF6-71FCC7C0C242}" destId="{21BB6FEE-03DC-44F2-8CB5-1C2D57473280}" srcOrd="3" destOrd="0" parTransId="{89EAC580-81E0-41D5-B355-8424C272EDD5}" sibTransId="{B17B30F7-3A34-4BAB-A4FC-20D33084E0C4}"/>
    <dgm:cxn modelId="{C5D8F77B-7550-41D0-A72C-260D18CACA1B}" srcId="{915FF6D0-AECE-4B60-BBF6-71FCC7C0C242}" destId="{6FF12F86-39A9-4359-9A02-570E882D6245}" srcOrd="5" destOrd="0" parTransId="{E02D98C6-C2E8-47D9-A383-190CCFE6A7C0}" sibTransId="{F1BCFD66-1BCE-451D-808F-0A7ECB2E134A}"/>
    <dgm:cxn modelId="{B7D1B321-709F-42BA-87EB-FC8062D20039}" srcId="{915FF6D0-AECE-4B60-BBF6-71FCC7C0C242}" destId="{51F5FE1C-27F8-4DAA-BCFF-E1A43BB15647}" srcOrd="4" destOrd="0" parTransId="{523FBF96-5141-433A-88A6-EF728770D88D}" sibTransId="{486A170D-AA07-478F-A3A0-AE0F5B33C3F1}"/>
    <dgm:cxn modelId="{D8C9C84C-5D36-4657-9A12-1B8C17EC1E2B}" type="presOf" srcId="{6FF12F86-39A9-4359-9A02-570E882D6245}" destId="{290C9524-7420-438B-A252-9E8BEFBE6A64}" srcOrd="0" destOrd="0" presId="urn:microsoft.com/office/officeart/2005/8/layout/process4"/>
    <dgm:cxn modelId="{C58F39F5-EEA2-4CDE-AAC6-DDDB4A912F93}" type="presParOf" srcId="{7A8BDF0A-EE90-44BF-9B9A-08A3D775478A}" destId="{7C62C403-B0E0-4A55-885F-9F3F5BA95CBD}" srcOrd="0" destOrd="0" presId="urn:microsoft.com/office/officeart/2005/8/layout/process4"/>
    <dgm:cxn modelId="{531D11E8-0321-460B-B0D9-A9FA3B4DB547}" type="presParOf" srcId="{7C62C403-B0E0-4A55-885F-9F3F5BA95CBD}" destId="{EF86EDDD-A10F-48FD-8ADE-FF207DE5940C}" srcOrd="0" destOrd="0" presId="urn:microsoft.com/office/officeart/2005/8/layout/process4"/>
    <dgm:cxn modelId="{B60F139D-D3C1-42AD-99C8-993AD394B434}" type="presParOf" srcId="{7A8BDF0A-EE90-44BF-9B9A-08A3D775478A}" destId="{BFCE1BB8-D6BA-4958-8639-6FA06E86D420}" srcOrd="1" destOrd="0" presId="urn:microsoft.com/office/officeart/2005/8/layout/process4"/>
    <dgm:cxn modelId="{6F76C535-F599-4AAF-9367-334708A8A993}" type="presParOf" srcId="{7A8BDF0A-EE90-44BF-9B9A-08A3D775478A}" destId="{6870BA97-27F6-41A4-8BD2-4259943936A3}" srcOrd="2" destOrd="0" presId="urn:microsoft.com/office/officeart/2005/8/layout/process4"/>
    <dgm:cxn modelId="{E0043414-9898-4469-B986-3A381412F5CE}" type="presParOf" srcId="{6870BA97-27F6-41A4-8BD2-4259943936A3}" destId="{290C9524-7420-438B-A252-9E8BEFBE6A64}" srcOrd="0" destOrd="0" presId="urn:microsoft.com/office/officeart/2005/8/layout/process4"/>
    <dgm:cxn modelId="{DA7CC632-6DB9-42AB-9383-5B4845493A3F}" type="presParOf" srcId="{7A8BDF0A-EE90-44BF-9B9A-08A3D775478A}" destId="{781704A9-2B42-425E-A7ED-82C0F6F82AA7}" srcOrd="3" destOrd="0" presId="urn:microsoft.com/office/officeart/2005/8/layout/process4"/>
    <dgm:cxn modelId="{694DE955-04B4-4BDB-AF4C-EDB7C737D73E}" type="presParOf" srcId="{7A8BDF0A-EE90-44BF-9B9A-08A3D775478A}" destId="{5E9FE194-81FA-4883-A488-28B192844553}" srcOrd="4" destOrd="0" presId="urn:microsoft.com/office/officeart/2005/8/layout/process4"/>
    <dgm:cxn modelId="{47D0EC62-046B-46DC-B862-F35F2E55DDC8}" type="presParOf" srcId="{5E9FE194-81FA-4883-A488-28B192844553}" destId="{CF7F50A2-7D9E-401C-8F79-AAFCA7C12EDA}" srcOrd="0" destOrd="0" presId="urn:microsoft.com/office/officeart/2005/8/layout/process4"/>
    <dgm:cxn modelId="{87173D2C-A6E4-4118-99FE-4E615FDD637C}" type="presParOf" srcId="{7A8BDF0A-EE90-44BF-9B9A-08A3D775478A}" destId="{63FF7EEE-0E2B-4DBD-81A5-052ED5D29837}" srcOrd="5" destOrd="0" presId="urn:microsoft.com/office/officeart/2005/8/layout/process4"/>
    <dgm:cxn modelId="{34039CC6-5810-47DE-A144-5181C09D2491}" type="presParOf" srcId="{7A8BDF0A-EE90-44BF-9B9A-08A3D775478A}" destId="{E721C447-3D9F-4ECD-95D1-052B3F4FCDAA}" srcOrd="6" destOrd="0" presId="urn:microsoft.com/office/officeart/2005/8/layout/process4"/>
    <dgm:cxn modelId="{76E4AFB4-897F-4136-84D4-5BDBBCE83914}" type="presParOf" srcId="{E721C447-3D9F-4ECD-95D1-052B3F4FCDAA}" destId="{3DB26CE6-3832-45BF-BF34-2E943CE38BAF}" srcOrd="0" destOrd="0" presId="urn:microsoft.com/office/officeart/2005/8/layout/process4"/>
    <dgm:cxn modelId="{FA13A638-90D1-481C-BF1F-CE3F3B2D62CE}" type="presParOf" srcId="{7A8BDF0A-EE90-44BF-9B9A-08A3D775478A}" destId="{DB0E983A-5318-4E92-A752-3CE799E96E6C}" srcOrd="7" destOrd="0" presId="urn:microsoft.com/office/officeart/2005/8/layout/process4"/>
    <dgm:cxn modelId="{99BDD767-4CF3-4908-943A-0BDEA92A24C6}" type="presParOf" srcId="{7A8BDF0A-EE90-44BF-9B9A-08A3D775478A}" destId="{4310B811-9DAA-4161-AB07-1F2B58B614D2}" srcOrd="8" destOrd="0" presId="urn:microsoft.com/office/officeart/2005/8/layout/process4"/>
    <dgm:cxn modelId="{420B2FE4-51C5-4B9C-A283-3668767E7181}" type="presParOf" srcId="{4310B811-9DAA-4161-AB07-1F2B58B614D2}" destId="{7B81C259-CDFD-4C8C-A69F-5740B5A9E3B6}" srcOrd="0" destOrd="0" presId="urn:microsoft.com/office/officeart/2005/8/layout/process4"/>
    <dgm:cxn modelId="{DDD74D15-6BB1-47FC-8E89-85EF42590585}" type="presParOf" srcId="{7A8BDF0A-EE90-44BF-9B9A-08A3D775478A}" destId="{BB1CA052-FFCF-4D19-BE5F-44882785B5B7}" srcOrd="9" destOrd="0" presId="urn:microsoft.com/office/officeart/2005/8/layout/process4"/>
    <dgm:cxn modelId="{6EE17BEE-E161-4684-A409-C073E170863A}" type="presParOf" srcId="{7A8BDF0A-EE90-44BF-9B9A-08A3D775478A}" destId="{BB64951D-EC35-4FD3-BED1-142ED90445A9}" srcOrd="10" destOrd="0" presId="urn:microsoft.com/office/officeart/2005/8/layout/process4"/>
    <dgm:cxn modelId="{FC5A3F39-4772-4E1F-B6C9-95B1DB1E53A5}" type="presParOf" srcId="{BB64951D-EC35-4FD3-BED1-142ED90445A9}" destId="{102E5271-ACF1-4498-9860-C1C99A62F99B}" srcOrd="0" destOrd="0" presId="urn:microsoft.com/office/officeart/2005/8/layout/process4"/>
    <dgm:cxn modelId="{D41B8511-3BD9-4A0C-896C-3A89C7E2050F}" type="presParOf" srcId="{7A8BDF0A-EE90-44BF-9B9A-08A3D775478A}" destId="{5F35C0EF-2BA7-44F4-B6D2-A50FDBB545C3}" srcOrd="11" destOrd="0" presId="urn:microsoft.com/office/officeart/2005/8/layout/process4"/>
    <dgm:cxn modelId="{3A3973D1-960B-467C-91EC-72C50B4968BC}" type="presParOf" srcId="{7A8BDF0A-EE90-44BF-9B9A-08A3D775478A}" destId="{B0EA68DA-1C76-4B36-B61F-3F37FA7ED263}" srcOrd="12" destOrd="0" presId="urn:microsoft.com/office/officeart/2005/8/layout/process4"/>
    <dgm:cxn modelId="{C8E5BE5C-FDB7-4C04-84CD-66E688211514}" type="presParOf" srcId="{B0EA68DA-1C76-4B36-B61F-3F37FA7ED263}" destId="{7DF90C36-4523-4C93-B864-1AF2C02640C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666610C-5B99-446F-B058-7A283E23E33E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40181A-7570-4FA8-85B7-787B98204D86}">
      <dgm:prSet phldrT="[Text]"/>
      <dgm:spPr>
        <a:xfrm>
          <a:off x="851267" y="238"/>
          <a:ext cx="360759" cy="240506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AND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33C61153-C0B5-4F58-B7CE-4D8D94B65FC0}" type="parTrans" cxnId="{65CED793-AE95-4387-AE76-3D0A6A165FEE}">
      <dgm:prSet/>
      <dgm:spPr/>
      <dgm:t>
        <a:bodyPr/>
        <a:lstStyle/>
        <a:p>
          <a:pPr algn="ctr"/>
          <a:endParaRPr lang="en-US"/>
        </a:p>
      </dgm:t>
    </dgm:pt>
    <dgm:pt modelId="{E679AE4B-6952-4843-B337-DB68D667C88A}" type="sibTrans" cxnId="{65CED793-AE95-4387-AE76-3D0A6A165FEE}">
      <dgm:prSet/>
      <dgm:spPr/>
      <dgm:t>
        <a:bodyPr/>
        <a:lstStyle/>
        <a:p>
          <a:pPr algn="ctr"/>
          <a:endParaRPr lang="en-US"/>
        </a:p>
      </dgm:t>
    </dgm:pt>
    <dgm:pt modelId="{06ED95D1-2102-46B1-9491-80BB43ABDD22}">
      <dgm:prSet phldrT="[Text]"/>
      <dgm:spPr>
        <a:xfrm>
          <a:off x="499526" y="336946"/>
          <a:ext cx="360759" cy="240506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OR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8CA85D7B-90EF-4F85-AEAC-F8B14E49D2A6}" type="parTrans" cxnId="{949474C8-8641-4D39-BEE5-FCB1FFE52A46}">
      <dgm:prSet/>
      <dgm:spPr>
        <a:xfrm>
          <a:off x="679906" y="240744"/>
          <a:ext cx="351740" cy="96202"/>
        </a:xfrm>
      </dgm:spPr>
      <dgm:t>
        <a:bodyPr/>
        <a:lstStyle/>
        <a:p>
          <a:pPr algn="ctr"/>
          <a:endParaRPr lang="en-US"/>
        </a:p>
      </dgm:t>
    </dgm:pt>
    <dgm:pt modelId="{65571D8B-B57A-4760-8DE6-3A50C862011F}" type="sibTrans" cxnId="{949474C8-8641-4D39-BEE5-FCB1FFE52A46}">
      <dgm:prSet/>
      <dgm:spPr/>
      <dgm:t>
        <a:bodyPr/>
        <a:lstStyle/>
        <a:p>
          <a:pPr algn="ctr"/>
          <a:endParaRPr lang="en-US"/>
        </a:p>
      </dgm:t>
    </dgm:pt>
    <dgm:pt modelId="{25995BC1-D174-4052-B849-A94F4972D66F}">
      <dgm:prSet phldrT="[Text]"/>
      <dgm:spPr>
        <a:xfrm>
          <a:off x="265033" y="673655"/>
          <a:ext cx="360759" cy="240506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T1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1945C29B-8FDD-4701-8C8A-48F98F12DBED}" type="parTrans" cxnId="{3DAE9FBB-CD5C-414D-90EB-A8AE13DF3E20}">
      <dgm:prSet/>
      <dgm:spPr>
        <a:xfrm>
          <a:off x="445412" y="577453"/>
          <a:ext cx="234493" cy="96202"/>
        </a:xfrm>
      </dgm:spPr>
      <dgm:t>
        <a:bodyPr/>
        <a:lstStyle/>
        <a:p>
          <a:pPr algn="ctr"/>
          <a:endParaRPr lang="en-US"/>
        </a:p>
      </dgm:t>
    </dgm:pt>
    <dgm:pt modelId="{AC58BA1C-394E-4A68-9303-F928525DB4DD}" type="sibTrans" cxnId="{3DAE9FBB-CD5C-414D-90EB-A8AE13DF3E20}">
      <dgm:prSet/>
      <dgm:spPr/>
      <dgm:t>
        <a:bodyPr/>
        <a:lstStyle/>
        <a:p>
          <a:pPr algn="ctr"/>
          <a:endParaRPr lang="en-US"/>
        </a:p>
      </dgm:t>
    </dgm:pt>
    <dgm:pt modelId="{4DAC182A-E54F-40A5-A186-BE4B666DB9AE}">
      <dgm:prSet phldrT="[Text]"/>
      <dgm:spPr>
        <a:xfrm>
          <a:off x="734020" y="673655"/>
          <a:ext cx="360759" cy="240506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T2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A16F24E3-F3C5-4572-B5EC-C51BFF20965C}" type="parTrans" cxnId="{4A2D997C-850B-47B9-940F-D5BD7166A08D}">
      <dgm:prSet/>
      <dgm:spPr>
        <a:xfrm>
          <a:off x="679906" y="577453"/>
          <a:ext cx="234493" cy="96202"/>
        </a:xfrm>
      </dgm:spPr>
      <dgm:t>
        <a:bodyPr/>
        <a:lstStyle/>
        <a:p>
          <a:pPr algn="ctr"/>
          <a:endParaRPr lang="en-US"/>
        </a:p>
      </dgm:t>
    </dgm:pt>
    <dgm:pt modelId="{8C52F9BD-A0BC-46BD-961E-0C59E6CB4352}" type="sibTrans" cxnId="{4A2D997C-850B-47B9-940F-D5BD7166A08D}">
      <dgm:prSet/>
      <dgm:spPr/>
      <dgm:t>
        <a:bodyPr/>
        <a:lstStyle/>
        <a:p>
          <a:pPr algn="ctr"/>
          <a:endParaRPr lang="en-US"/>
        </a:p>
      </dgm:t>
    </dgm:pt>
    <dgm:pt modelId="{4348E89C-2553-4C69-94C4-6A179026B19A}">
      <dgm:prSet phldrT="[Text]"/>
      <dgm:spPr>
        <a:xfrm>
          <a:off x="1203007" y="336946"/>
          <a:ext cx="360759" cy="240506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NOT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4A6E1C60-84CF-47F2-A69E-D1D8A91984E6}" type="parTrans" cxnId="{69A2369F-7043-49E3-9D8E-A2423BBCA04F}">
      <dgm:prSet/>
      <dgm:spPr>
        <a:xfrm>
          <a:off x="1031646" y="240744"/>
          <a:ext cx="351740" cy="96202"/>
        </a:xfrm>
      </dgm:spPr>
      <dgm:t>
        <a:bodyPr/>
        <a:lstStyle/>
        <a:p>
          <a:pPr algn="ctr"/>
          <a:endParaRPr lang="en-US"/>
        </a:p>
      </dgm:t>
    </dgm:pt>
    <dgm:pt modelId="{D7469C0D-FED4-4E80-BD56-8CAB11E6E7FF}" type="sibTrans" cxnId="{69A2369F-7043-49E3-9D8E-A2423BBCA04F}">
      <dgm:prSet/>
      <dgm:spPr/>
      <dgm:t>
        <a:bodyPr/>
        <a:lstStyle/>
        <a:p>
          <a:pPr algn="ctr"/>
          <a:endParaRPr lang="en-US"/>
        </a:p>
      </dgm:t>
    </dgm:pt>
    <dgm:pt modelId="{84DA3EF3-6277-4AAA-900A-29CCB627D7E2}">
      <dgm:prSet phldrT="[Text]"/>
      <dgm:spPr>
        <a:xfrm>
          <a:off x="1203007" y="673655"/>
          <a:ext cx="360759" cy="240506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T3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F8EDE67F-F282-41A6-860F-A86153D56D69}" type="parTrans" cxnId="{AD8A8322-20F9-4BD2-A487-17DE8C500135}">
      <dgm:prSet/>
      <dgm:spPr>
        <a:xfrm>
          <a:off x="1337667" y="577453"/>
          <a:ext cx="91440" cy="96202"/>
        </a:xfrm>
      </dgm:spPr>
      <dgm:t>
        <a:bodyPr/>
        <a:lstStyle/>
        <a:p>
          <a:pPr algn="ctr"/>
          <a:endParaRPr lang="en-US"/>
        </a:p>
      </dgm:t>
    </dgm:pt>
    <dgm:pt modelId="{B689A90C-1D30-4BD2-9D83-80007422FBA8}" type="sibTrans" cxnId="{AD8A8322-20F9-4BD2-A487-17DE8C500135}">
      <dgm:prSet/>
      <dgm:spPr/>
      <dgm:t>
        <a:bodyPr/>
        <a:lstStyle/>
        <a:p>
          <a:pPr algn="ctr"/>
          <a:endParaRPr lang="en-US"/>
        </a:p>
      </dgm:t>
    </dgm:pt>
    <dgm:pt modelId="{F44CB8C1-E1A8-4E5B-A416-491C90CFCF35}" type="pres">
      <dgm:prSet presAssocID="{1666610C-5B99-446F-B058-7A283E23E33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1D380D-C7CA-4F81-8B5F-7CABE1819C52}" type="pres">
      <dgm:prSet presAssocID="{1666610C-5B99-446F-B058-7A283E23E33E}" presName="hierFlow" presStyleCnt="0"/>
      <dgm:spPr/>
      <dgm:t>
        <a:bodyPr/>
        <a:lstStyle/>
        <a:p>
          <a:endParaRPr lang="en-US"/>
        </a:p>
      </dgm:t>
    </dgm:pt>
    <dgm:pt modelId="{3F4DE045-1BDC-4A04-A3B1-6B25284CAEC8}" type="pres">
      <dgm:prSet presAssocID="{1666610C-5B99-446F-B058-7A283E23E33E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91D5BD8-E0F7-45F2-9975-4893F0B2D9E9}" type="pres">
      <dgm:prSet presAssocID="{1D40181A-7570-4FA8-85B7-787B98204D86}" presName="Name14" presStyleCnt="0"/>
      <dgm:spPr/>
      <dgm:t>
        <a:bodyPr/>
        <a:lstStyle/>
        <a:p>
          <a:endParaRPr lang="en-US"/>
        </a:p>
      </dgm:t>
    </dgm:pt>
    <dgm:pt modelId="{408AF390-726E-458B-AB6F-6FAA15690EE7}" type="pres">
      <dgm:prSet presAssocID="{1D40181A-7570-4FA8-85B7-787B98204D86}" presName="level1Shape" presStyleLbl="node0" presStyleIdx="0" presStyleCnt="1" custLinFactNeighborY="-7921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BA4D7C9D-2260-4011-9339-53C68CF7E5D4}" type="pres">
      <dgm:prSet presAssocID="{1D40181A-7570-4FA8-85B7-787B98204D86}" presName="hierChild2" presStyleCnt="0"/>
      <dgm:spPr/>
      <dgm:t>
        <a:bodyPr/>
        <a:lstStyle/>
        <a:p>
          <a:endParaRPr lang="en-US"/>
        </a:p>
      </dgm:t>
    </dgm:pt>
    <dgm:pt modelId="{8E9A9EE6-0246-4345-A203-0A264DC2F7AC}" type="pres">
      <dgm:prSet presAssocID="{8CA85D7B-90EF-4F85-AEAC-F8B14E49D2A6}" presName="Name19" presStyleLbl="parChTrans1D2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351740" y="0"/>
              </a:moveTo>
              <a:lnTo>
                <a:pt x="351740" y="48101"/>
              </a:lnTo>
              <a:lnTo>
                <a:pt x="0" y="48101"/>
              </a:lnTo>
              <a:lnTo>
                <a:pt x="0" y="96202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3D364E22-0D30-4576-9621-8762BA07C2EE}" type="pres">
      <dgm:prSet presAssocID="{06ED95D1-2102-46B1-9491-80BB43ABDD22}" presName="Name21" presStyleCnt="0"/>
      <dgm:spPr/>
      <dgm:t>
        <a:bodyPr/>
        <a:lstStyle/>
        <a:p>
          <a:endParaRPr lang="en-US"/>
        </a:p>
      </dgm:t>
    </dgm:pt>
    <dgm:pt modelId="{068DA202-0846-44F4-B737-85E5735D9B0F}" type="pres">
      <dgm:prSet presAssocID="{06ED95D1-2102-46B1-9491-80BB43ABDD22}" presName="level2Shape" presStyleLbl="node2" presStyleIdx="0" presStyleCnt="2" custLinFactNeighborY="-7921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285C376B-1502-45EA-B042-1B5BDF2D63D8}" type="pres">
      <dgm:prSet presAssocID="{06ED95D1-2102-46B1-9491-80BB43ABDD22}" presName="hierChild3" presStyleCnt="0"/>
      <dgm:spPr/>
      <dgm:t>
        <a:bodyPr/>
        <a:lstStyle/>
        <a:p>
          <a:endParaRPr lang="en-US"/>
        </a:p>
      </dgm:t>
    </dgm:pt>
    <dgm:pt modelId="{A438EC99-74C0-4817-AF13-7352FB3C79D8}" type="pres">
      <dgm:prSet presAssocID="{1945C29B-8FDD-4701-8C8A-48F98F12DBED}" presName="Name19" presStyleLbl="parChTrans1D3" presStyleIdx="0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234493" y="0"/>
              </a:moveTo>
              <a:lnTo>
                <a:pt x="234493" y="48101"/>
              </a:lnTo>
              <a:lnTo>
                <a:pt x="0" y="48101"/>
              </a:lnTo>
              <a:lnTo>
                <a:pt x="0" y="96202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5AE2C93F-153E-4A83-8419-79109EDAE138}" type="pres">
      <dgm:prSet presAssocID="{25995BC1-D174-4052-B849-A94F4972D66F}" presName="Name21" presStyleCnt="0"/>
      <dgm:spPr/>
      <dgm:t>
        <a:bodyPr/>
        <a:lstStyle/>
        <a:p>
          <a:endParaRPr lang="en-US"/>
        </a:p>
      </dgm:t>
    </dgm:pt>
    <dgm:pt modelId="{EE70C36B-B6EB-46A0-BA07-99C8830944F0}" type="pres">
      <dgm:prSet presAssocID="{25995BC1-D174-4052-B849-A94F4972D66F}" presName="level2Shape" presStyleLbl="node3" presStyleIdx="0" presStyleCnt="3" custLinFactNeighborY="-7921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F1FB4A10-0DA8-49B8-995F-DCCE5CE08D93}" type="pres">
      <dgm:prSet presAssocID="{25995BC1-D174-4052-B849-A94F4972D66F}" presName="hierChild3" presStyleCnt="0"/>
      <dgm:spPr/>
      <dgm:t>
        <a:bodyPr/>
        <a:lstStyle/>
        <a:p>
          <a:endParaRPr lang="en-US"/>
        </a:p>
      </dgm:t>
    </dgm:pt>
    <dgm:pt modelId="{3AEC8A46-3A29-48EA-A458-3CBE900A80FD}" type="pres">
      <dgm:prSet presAssocID="{A16F24E3-F3C5-4572-B5EC-C51BFF20965C}" presName="Name19" presStyleLbl="parChTrans1D3" presStyleIdx="1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101"/>
              </a:lnTo>
              <a:lnTo>
                <a:pt x="234493" y="48101"/>
              </a:lnTo>
              <a:lnTo>
                <a:pt x="234493" y="96202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4CC731E8-C6EF-4CBA-A85F-F52652B3D05A}" type="pres">
      <dgm:prSet presAssocID="{4DAC182A-E54F-40A5-A186-BE4B666DB9AE}" presName="Name21" presStyleCnt="0"/>
      <dgm:spPr/>
      <dgm:t>
        <a:bodyPr/>
        <a:lstStyle/>
        <a:p>
          <a:endParaRPr lang="en-US"/>
        </a:p>
      </dgm:t>
    </dgm:pt>
    <dgm:pt modelId="{E8167923-5D9A-4084-AA50-9F5946E6B71A}" type="pres">
      <dgm:prSet presAssocID="{4DAC182A-E54F-40A5-A186-BE4B666DB9AE}" presName="level2Shape" presStyleLbl="node3" presStyleIdx="1" presStyleCnt="3" custLinFactNeighborY="-7921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C4D3833F-EB9F-4069-9071-15C1F37693AC}" type="pres">
      <dgm:prSet presAssocID="{4DAC182A-E54F-40A5-A186-BE4B666DB9AE}" presName="hierChild3" presStyleCnt="0"/>
      <dgm:spPr/>
      <dgm:t>
        <a:bodyPr/>
        <a:lstStyle/>
        <a:p>
          <a:endParaRPr lang="en-US"/>
        </a:p>
      </dgm:t>
    </dgm:pt>
    <dgm:pt modelId="{426481A9-435D-46CA-9D6C-22D23ADC41F5}" type="pres">
      <dgm:prSet presAssocID="{4A6E1C60-84CF-47F2-A69E-D1D8A91984E6}" presName="Name19" presStyleLbl="parChTrans1D2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101"/>
              </a:lnTo>
              <a:lnTo>
                <a:pt x="351740" y="48101"/>
              </a:lnTo>
              <a:lnTo>
                <a:pt x="351740" y="96202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EC212C30-7C4D-4AC4-B46A-37641BF660DF}" type="pres">
      <dgm:prSet presAssocID="{4348E89C-2553-4C69-94C4-6A179026B19A}" presName="Name21" presStyleCnt="0"/>
      <dgm:spPr/>
      <dgm:t>
        <a:bodyPr/>
        <a:lstStyle/>
        <a:p>
          <a:endParaRPr lang="en-US"/>
        </a:p>
      </dgm:t>
    </dgm:pt>
    <dgm:pt modelId="{D5F2E95C-4F3B-47A1-89D7-B891702D9556}" type="pres">
      <dgm:prSet presAssocID="{4348E89C-2553-4C69-94C4-6A179026B19A}" presName="level2Shape" presStyleLbl="node2" presStyleIdx="1" presStyleCnt="2" custLinFactNeighborY="-7921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17F00E20-80C0-430E-987F-04D16B4B8D46}" type="pres">
      <dgm:prSet presAssocID="{4348E89C-2553-4C69-94C4-6A179026B19A}" presName="hierChild3" presStyleCnt="0"/>
      <dgm:spPr/>
      <dgm:t>
        <a:bodyPr/>
        <a:lstStyle/>
        <a:p>
          <a:endParaRPr lang="en-US"/>
        </a:p>
      </dgm:t>
    </dgm:pt>
    <dgm:pt modelId="{98393029-A7FA-4216-B445-558D93036339}" type="pres">
      <dgm:prSet presAssocID="{F8EDE67F-F282-41A6-860F-A86153D56D69}" presName="Name19" presStyleLbl="parChTrans1D3" presStyleIdx="2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6202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845E4C5B-B86B-4B39-978A-ED517C1A4AC4}" type="pres">
      <dgm:prSet presAssocID="{84DA3EF3-6277-4AAA-900A-29CCB627D7E2}" presName="Name21" presStyleCnt="0"/>
      <dgm:spPr/>
      <dgm:t>
        <a:bodyPr/>
        <a:lstStyle/>
        <a:p>
          <a:endParaRPr lang="en-US"/>
        </a:p>
      </dgm:t>
    </dgm:pt>
    <dgm:pt modelId="{E44520AE-415A-475E-9E50-4341DF9AC876}" type="pres">
      <dgm:prSet presAssocID="{84DA3EF3-6277-4AAA-900A-29CCB627D7E2}" presName="level2Shape" presStyleLbl="node3" presStyleIdx="2" presStyleCnt="3" custLinFactNeighborY="-7921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D525F822-E611-4D88-B4F8-A548788B0766}" type="pres">
      <dgm:prSet presAssocID="{84DA3EF3-6277-4AAA-900A-29CCB627D7E2}" presName="hierChild3" presStyleCnt="0"/>
      <dgm:spPr/>
      <dgm:t>
        <a:bodyPr/>
        <a:lstStyle/>
        <a:p>
          <a:endParaRPr lang="en-US"/>
        </a:p>
      </dgm:t>
    </dgm:pt>
    <dgm:pt modelId="{3E78F208-4D6A-442F-889E-BB960D655ECF}" type="pres">
      <dgm:prSet presAssocID="{1666610C-5B99-446F-B058-7A283E23E33E}" presName="bgShapesFlow" presStyleCnt="0"/>
      <dgm:spPr/>
      <dgm:t>
        <a:bodyPr/>
        <a:lstStyle/>
        <a:p>
          <a:endParaRPr lang="en-US"/>
        </a:p>
      </dgm:t>
    </dgm:pt>
  </dgm:ptLst>
  <dgm:cxnLst>
    <dgm:cxn modelId="{85DB198C-859E-44E2-96DD-8894977A1287}" type="presOf" srcId="{4A6E1C60-84CF-47F2-A69E-D1D8A91984E6}" destId="{426481A9-435D-46CA-9D6C-22D23ADC41F5}" srcOrd="0" destOrd="0" presId="urn:microsoft.com/office/officeart/2005/8/layout/hierarchy6"/>
    <dgm:cxn modelId="{3DAE9FBB-CD5C-414D-90EB-A8AE13DF3E20}" srcId="{06ED95D1-2102-46B1-9491-80BB43ABDD22}" destId="{25995BC1-D174-4052-B849-A94F4972D66F}" srcOrd="0" destOrd="0" parTransId="{1945C29B-8FDD-4701-8C8A-48F98F12DBED}" sibTransId="{AC58BA1C-394E-4A68-9303-F928525DB4DD}"/>
    <dgm:cxn modelId="{949474C8-8641-4D39-BEE5-FCB1FFE52A46}" srcId="{1D40181A-7570-4FA8-85B7-787B98204D86}" destId="{06ED95D1-2102-46B1-9491-80BB43ABDD22}" srcOrd="0" destOrd="0" parTransId="{8CA85D7B-90EF-4F85-AEAC-F8B14E49D2A6}" sibTransId="{65571D8B-B57A-4760-8DE6-3A50C862011F}"/>
    <dgm:cxn modelId="{34D87E18-4DA8-4C8B-8157-24912D6B2E50}" type="presOf" srcId="{4348E89C-2553-4C69-94C4-6A179026B19A}" destId="{D5F2E95C-4F3B-47A1-89D7-B891702D9556}" srcOrd="0" destOrd="0" presId="urn:microsoft.com/office/officeart/2005/8/layout/hierarchy6"/>
    <dgm:cxn modelId="{F6CBF210-443F-42FD-A40E-78933CFBEDA4}" type="presOf" srcId="{84DA3EF3-6277-4AAA-900A-29CCB627D7E2}" destId="{E44520AE-415A-475E-9E50-4341DF9AC876}" srcOrd="0" destOrd="0" presId="urn:microsoft.com/office/officeart/2005/8/layout/hierarchy6"/>
    <dgm:cxn modelId="{1A4C2AF6-98A7-437B-AF79-C988F3A6463A}" type="presOf" srcId="{1945C29B-8FDD-4701-8C8A-48F98F12DBED}" destId="{A438EC99-74C0-4817-AF13-7352FB3C79D8}" srcOrd="0" destOrd="0" presId="urn:microsoft.com/office/officeart/2005/8/layout/hierarchy6"/>
    <dgm:cxn modelId="{E768E6DA-1317-4A00-83D6-5D9B9D3DCF92}" type="presOf" srcId="{F8EDE67F-F282-41A6-860F-A86153D56D69}" destId="{98393029-A7FA-4216-B445-558D93036339}" srcOrd="0" destOrd="0" presId="urn:microsoft.com/office/officeart/2005/8/layout/hierarchy6"/>
    <dgm:cxn modelId="{3BD38273-E4B3-48BA-B938-787222B3DA4A}" type="presOf" srcId="{25995BC1-D174-4052-B849-A94F4972D66F}" destId="{EE70C36B-B6EB-46A0-BA07-99C8830944F0}" srcOrd="0" destOrd="0" presId="urn:microsoft.com/office/officeart/2005/8/layout/hierarchy6"/>
    <dgm:cxn modelId="{65CED793-AE95-4387-AE76-3D0A6A165FEE}" srcId="{1666610C-5B99-446F-B058-7A283E23E33E}" destId="{1D40181A-7570-4FA8-85B7-787B98204D86}" srcOrd="0" destOrd="0" parTransId="{33C61153-C0B5-4F58-B7CE-4D8D94B65FC0}" sibTransId="{E679AE4B-6952-4843-B337-DB68D667C88A}"/>
    <dgm:cxn modelId="{74B5CA39-A2CB-4750-8A10-649DC504373D}" type="presOf" srcId="{1D40181A-7570-4FA8-85B7-787B98204D86}" destId="{408AF390-726E-458B-AB6F-6FAA15690EE7}" srcOrd="0" destOrd="0" presId="urn:microsoft.com/office/officeart/2005/8/layout/hierarchy6"/>
    <dgm:cxn modelId="{69A2369F-7043-49E3-9D8E-A2423BBCA04F}" srcId="{1D40181A-7570-4FA8-85B7-787B98204D86}" destId="{4348E89C-2553-4C69-94C4-6A179026B19A}" srcOrd="1" destOrd="0" parTransId="{4A6E1C60-84CF-47F2-A69E-D1D8A91984E6}" sibTransId="{D7469C0D-FED4-4E80-BD56-8CAB11E6E7FF}"/>
    <dgm:cxn modelId="{1B107A00-951B-4FBD-ADF4-7C375EB2E11D}" type="presOf" srcId="{A16F24E3-F3C5-4572-B5EC-C51BFF20965C}" destId="{3AEC8A46-3A29-48EA-A458-3CBE900A80FD}" srcOrd="0" destOrd="0" presId="urn:microsoft.com/office/officeart/2005/8/layout/hierarchy6"/>
    <dgm:cxn modelId="{A48AE97C-93F8-40D1-B408-C375E89331DD}" type="presOf" srcId="{4DAC182A-E54F-40A5-A186-BE4B666DB9AE}" destId="{E8167923-5D9A-4084-AA50-9F5946E6B71A}" srcOrd="0" destOrd="0" presId="urn:microsoft.com/office/officeart/2005/8/layout/hierarchy6"/>
    <dgm:cxn modelId="{CF553733-1E9D-4EC5-9589-159885E6B237}" type="presOf" srcId="{8CA85D7B-90EF-4F85-AEAC-F8B14E49D2A6}" destId="{8E9A9EE6-0246-4345-A203-0A264DC2F7AC}" srcOrd="0" destOrd="0" presId="urn:microsoft.com/office/officeart/2005/8/layout/hierarchy6"/>
    <dgm:cxn modelId="{4A2D997C-850B-47B9-940F-D5BD7166A08D}" srcId="{06ED95D1-2102-46B1-9491-80BB43ABDD22}" destId="{4DAC182A-E54F-40A5-A186-BE4B666DB9AE}" srcOrd="1" destOrd="0" parTransId="{A16F24E3-F3C5-4572-B5EC-C51BFF20965C}" sibTransId="{8C52F9BD-A0BC-46BD-961E-0C59E6CB4352}"/>
    <dgm:cxn modelId="{17721DC3-E9C4-4618-8C5F-203D69B388BA}" type="presOf" srcId="{06ED95D1-2102-46B1-9491-80BB43ABDD22}" destId="{068DA202-0846-44F4-B737-85E5735D9B0F}" srcOrd="0" destOrd="0" presId="urn:microsoft.com/office/officeart/2005/8/layout/hierarchy6"/>
    <dgm:cxn modelId="{783D73BE-67F5-408B-B146-3199D991D145}" type="presOf" srcId="{1666610C-5B99-446F-B058-7A283E23E33E}" destId="{F44CB8C1-E1A8-4E5B-A416-491C90CFCF35}" srcOrd="0" destOrd="0" presId="urn:microsoft.com/office/officeart/2005/8/layout/hierarchy6"/>
    <dgm:cxn modelId="{AD8A8322-20F9-4BD2-A487-17DE8C500135}" srcId="{4348E89C-2553-4C69-94C4-6A179026B19A}" destId="{84DA3EF3-6277-4AAA-900A-29CCB627D7E2}" srcOrd="0" destOrd="0" parTransId="{F8EDE67F-F282-41A6-860F-A86153D56D69}" sibTransId="{B689A90C-1D30-4BD2-9D83-80007422FBA8}"/>
    <dgm:cxn modelId="{861DD36A-3518-4318-B58C-F8FACF51309D}" type="presParOf" srcId="{F44CB8C1-E1A8-4E5B-A416-491C90CFCF35}" destId="{231D380D-C7CA-4F81-8B5F-7CABE1819C52}" srcOrd="0" destOrd="0" presId="urn:microsoft.com/office/officeart/2005/8/layout/hierarchy6"/>
    <dgm:cxn modelId="{1BD5E95D-6BF8-4B0B-842C-324CCDAD15C6}" type="presParOf" srcId="{231D380D-C7CA-4F81-8B5F-7CABE1819C52}" destId="{3F4DE045-1BDC-4A04-A3B1-6B25284CAEC8}" srcOrd="0" destOrd="0" presId="urn:microsoft.com/office/officeart/2005/8/layout/hierarchy6"/>
    <dgm:cxn modelId="{88CB0E1A-587C-4B8F-9EBD-C0CBE5C90A32}" type="presParOf" srcId="{3F4DE045-1BDC-4A04-A3B1-6B25284CAEC8}" destId="{991D5BD8-E0F7-45F2-9975-4893F0B2D9E9}" srcOrd="0" destOrd="0" presId="urn:microsoft.com/office/officeart/2005/8/layout/hierarchy6"/>
    <dgm:cxn modelId="{EC0A531E-207F-4E57-B5DA-7561968888BD}" type="presParOf" srcId="{991D5BD8-E0F7-45F2-9975-4893F0B2D9E9}" destId="{408AF390-726E-458B-AB6F-6FAA15690EE7}" srcOrd="0" destOrd="0" presId="urn:microsoft.com/office/officeart/2005/8/layout/hierarchy6"/>
    <dgm:cxn modelId="{EB84E1B1-6300-4D90-8218-6D095A5F6178}" type="presParOf" srcId="{991D5BD8-E0F7-45F2-9975-4893F0B2D9E9}" destId="{BA4D7C9D-2260-4011-9339-53C68CF7E5D4}" srcOrd="1" destOrd="0" presId="urn:microsoft.com/office/officeart/2005/8/layout/hierarchy6"/>
    <dgm:cxn modelId="{E006835F-9CEB-480D-95AF-B0BB4F5C6BD9}" type="presParOf" srcId="{BA4D7C9D-2260-4011-9339-53C68CF7E5D4}" destId="{8E9A9EE6-0246-4345-A203-0A264DC2F7AC}" srcOrd="0" destOrd="0" presId="urn:microsoft.com/office/officeart/2005/8/layout/hierarchy6"/>
    <dgm:cxn modelId="{C52FFFFB-60E7-4349-9B44-A7C2009D69BC}" type="presParOf" srcId="{BA4D7C9D-2260-4011-9339-53C68CF7E5D4}" destId="{3D364E22-0D30-4576-9621-8762BA07C2EE}" srcOrd="1" destOrd="0" presId="urn:microsoft.com/office/officeart/2005/8/layout/hierarchy6"/>
    <dgm:cxn modelId="{815E2C8B-7986-4D3D-B806-ECC508DFA6FA}" type="presParOf" srcId="{3D364E22-0D30-4576-9621-8762BA07C2EE}" destId="{068DA202-0846-44F4-B737-85E5735D9B0F}" srcOrd="0" destOrd="0" presId="urn:microsoft.com/office/officeart/2005/8/layout/hierarchy6"/>
    <dgm:cxn modelId="{BD0126A7-5442-48C4-BEFA-0ED6D15A4DD3}" type="presParOf" srcId="{3D364E22-0D30-4576-9621-8762BA07C2EE}" destId="{285C376B-1502-45EA-B042-1B5BDF2D63D8}" srcOrd="1" destOrd="0" presId="urn:microsoft.com/office/officeart/2005/8/layout/hierarchy6"/>
    <dgm:cxn modelId="{9F97185A-2DBC-4FF8-9FD5-18954B100DA6}" type="presParOf" srcId="{285C376B-1502-45EA-B042-1B5BDF2D63D8}" destId="{A438EC99-74C0-4817-AF13-7352FB3C79D8}" srcOrd="0" destOrd="0" presId="urn:microsoft.com/office/officeart/2005/8/layout/hierarchy6"/>
    <dgm:cxn modelId="{E8134695-053C-4A1E-8D4A-E64BA17F6C0B}" type="presParOf" srcId="{285C376B-1502-45EA-B042-1B5BDF2D63D8}" destId="{5AE2C93F-153E-4A83-8419-79109EDAE138}" srcOrd="1" destOrd="0" presId="urn:microsoft.com/office/officeart/2005/8/layout/hierarchy6"/>
    <dgm:cxn modelId="{6E61F6BC-4FE2-4CEE-8EE1-2B721F6C53DE}" type="presParOf" srcId="{5AE2C93F-153E-4A83-8419-79109EDAE138}" destId="{EE70C36B-B6EB-46A0-BA07-99C8830944F0}" srcOrd="0" destOrd="0" presId="urn:microsoft.com/office/officeart/2005/8/layout/hierarchy6"/>
    <dgm:cxn modelId="{6D0FE53D-083E-49D6-BB35-727EA24C6B59}" type="presParOf" srcId="{5AE2C93F-153E-4A83-8419-79109EDAE138}" destId="{F1FB4A10-0DA8-49B8-995F-DCCE5CE08D93}" srcOrd="1" destOrd="0" presId="urn:microsoft.com/office/officeart/2005/8/layout/hierarchy6"/>
    <dgm:cxn modelId="{BECCB0DA-B813-4D90-B7AB-D9F4CFC512E4}" type="presParOf" srcId="{285C376B-1502-45EA-B042-1B5BDF2D63D8}" destId="{3AEC8A46-3A29-48EA-A458-3CBE900A80FD}" srcOrd="2" destOrd="0" presId="urn:microsoft.com/office/officeart/2005/8/layout/hierarchy6"/>
    <dgm:cxn modelId="{0C83E01B-346C-4BA3-B8D1-A2C97429BB64}" type="presParOf" srcId="{285C376B-1502-45EA-B042-1B5BDF2D63D8}" destId="{4CC731E8-C6EF-4CBA-A85F-F52652B3D05A}" srcOrd="3" destOrd="0" presId="urn:microsoft.com/office/officeart/2005/8/layout/hierarchy6"/>
    <dgm:cxn modelId="{508C362D-0FDD-4BB2-8DF0-B616664E72D0}" type="presParOf" srcId="{4CC731E8-C6EF-4CBA-A85F-F52652B3D05A}" destId="{E8167923-5D9A-4084-AA50-9F5946E6B71A}" srcOrd="0" destOrd="0" presId="urn:microsoft.com/office/officeart/2005/8/layout/hierarchy6"/>
    <dgm:cxn modelId="{EC084EE2-3DC3-4755-9CD9-03DED3EA2312}" type="presParOf" srcId="{4CC731E8-C6EF-4CBA-A85F-F52652B3D05A}" destId="{C4D3833F-EB9F-4069-9071-15C1F37693AC}" srcOrd="1" destOrd="0" presId="urn:microsoft.com/office/officeart/2005/8/layout/hierarchy6"/>
    <dgm:cxn modelId="{A5D1EF6C-6395-4B1D-B26A-4A81A1FD8114}" type="presParOf" srcId="{BA4D7C9D-2260-4011-9339-53C68CF7E5D4}" destId="{426481A9-435D-46CA-9D6C-22D23ADC41F5}" srcOrd="2" destOrd="0" presId="urn:microsoft.com/office/officeart/2005/8/layout/hierarchy6"/>
    <dgm:cxn modelId="{2A52DB24-F35D-413B-8B2A-EAD092CFA9D9}" type="presParOf" srcId="{BA4D7C9D-2260-4011-9339-53C68CF7E5D4}" destId="{EC212C30-7C4D-4AC4-B46A-37641BF660DF}" srcOrd="3" destOrd="0" presId="urn:microsoft.com/office/officeart/2005/8/layout/hierarchy6"/>
    <dgm:cxn modelId="{24916EC4-AAF1-4606-8A8E-6B680E01FDA9}" type="presParOf" srcId="{EC212C30-7C4D-4AC4-B46A-37641BF660DF}" destId="{D5F2E95C-4F3B-47A1-89D7-B891702D9556}" srcOrd="0" destOrd="0" presId="urn:microsoft.com/office/officeart/2005/8/layout/hierarchy6"/>
    <dgm:cxn modelId="{F3D8E01D-1AAF-4B7A-BA41-7866B7546B7B}" type="presParOf" srcId="{EC212C30-7C4D-4AC4-B46A-37641BF660DF}" destId="{17F00E20-80C0-430E-987F-04D16B4B8D46}" srcOrd="1" destOrd="0" presId="urn:microsoft.com/office/officeart/2005/8/layout/hierarchy6"/>
    <dgm:cxn modelId="{FD1EB3A0-97AC-47E7-BBD0-C68B3228BB8E}" type="presParOf" srcId="{17F00E20-80C0-430E-987F-04D16B4B8D46}" destId="{98393029-A7FA-4216-B445-558D93036339}" srcOrd="0" destOrd="0" presId="urn:microsoft.com/office/officeart/2005/8/layout/hierarchy6"/>
    <dgm:cxn modelId="{3952B238-F104-4896-B706-596079CB7D1F}" type="presParOf" srcId="{17F00E20-80C0-430E-987F-04D16B4B8D46}" destId="{845E4C5B-B86B-4B39-978A-ED517C1A4AC4}" srcOrd="1" destOrd="0" presId="urn:microsoft.com/office/officeart/2005/8/layout/hierarchy6"/>
    <dgm:cxn modelId="{2511B2CD-4567-4EA0-989F-3DCCB16F7EDB}" type="presParOf" srcId="{845E4C5B-B86B-4B39-978A-ED517C1A4AC4}" destId="{E44520AE-415A-475E-9E50-4341DF9AC876}" srcOrd="0" destOrd="0" presId="urn:microsoft.com/office/officeart/2005/8/layout/hierarchy6"/>
    <dgm:cxn modelId="{0676C18B-033C-472E-A4B9-FBF609776250}" type="presParOf" srcId="{845E4C5B-B86B-4B39-978A-ED517C1A4AC4}" destId="{D525F822-E611-4D88-B4F8-A548788B0766}" srcOrd="1" destOrd="0" presId="urn:microsoft.com/office/officeart/2005/8/layout/hierarchy6"/>
    <dgm:cxn modelId="{045EF1A9-FC5F-4BD8-B404-D555E479A0D0}" type="presParOf" srcId="{F44CB8C1-E1A8-4E5B-A416-491C90CFCF35}" destId="{3E78F208-4D6A-442F-889E-BB960D655ECF}" srcOrd="1" destOrd="0" presId="urn:microsoft.com/office/officeart/2005/8/layout/hierarchy6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843378C-C3C1-42A7-9C53-9533D9C739E2}" type="doc">
      <dgm:prSet loTypeId="urn:microsoft.com/office/officeart/2005/8/layout/hierarchy6" loCatId="hierarchy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515640E-3E7D-448D-8CAA-27FB5B524D24}">
      <dgm:prSet phldrT="[Text]" custT="1"/>
      <dgm:spPr>
        <a:xfrm>
          <a:off x="727992" y="43333"/>
          <a:ext cx="372814" cy="248542"/>
        </a:xfrm>
      </dgm:spPr>
      <dgm:t>
        <a:bodyPr/>
        <a:lstStyle/>
        <a:p>
          <a:r>
            <a:rPr lang="en-US" sz="1800" smtClean="0">
              <a:latin typeface="Calibri"/>
              <a:ea typeface="+mn-ea"/>
              <a:cs typeface="+mn-cs"/>
            </a:rPr>
            <a:t>+</a:t>
          </a:r>
          <a:endParaRPr lang="en-US" sz="1800" dirty="0">
            <a:latin typeface="Calibri"/>
            <a:ea typeface="+mn-ea"/>
            <a:cs typeface="+mn-cs"/>
          </a:endParaRPr>
        </a:p>
      </dgm:t>
    </dgm:pt>
    <dgm:pt modelId="{3C428A11-5317-402A-85AF-41DD6C66C84A}" type="parTrans" cxnId="{AE0DE938-B638-4ECF-95D4-998ACFF80DB7}">
      <dgm:prSet/>
      <dgm:spPr/>
      <dgm:t>
        <a:bodyPr/>
        <a:lstStyle/>
        <a:p>
          <a:endParaRPr lang="en-US" sz="2400"/>
        </a:p>
      </dgm:t>
    </dgm:pt>
    <dgm:pt modelId="{5D935B7E-DDE9-4D5D-BEED-9E255BB9939F}" type="sibTrans" cxnId="{AE0DE938-B638-4ECF-95D4-998ACFF80DB7}">
      <dgm:prSet/>
      <dgm:spPr/>
      <dgm:t>
        <a:bodyPr/>
        <a:lstStyle/>
        <a:p>
          <a:endParaRPr lang="en-US" sz="2400"/>
        </a:p>
      </dgm:t>
    </dgm:pt>
    <dgm:pt modelId="{AF28F36E-8415-4F79-B1F4-35EB65F885F4}">
      <dgm:prSet phldrT="[Text]" custT="1"/>
      <dgm:spPr>
        <a:xfrm>
          <a:off x="243333" y="391294"/>
          <a:ext cx="372814" cy="248542"/>
        </a:xfrm>
      </dgm:spPr>
      <dgm:t>
        <a:bodyPr/>
        <a:lstStyle/>
        <a:p>
          <a:r>
            <a:rPr lang="en-US" sz="1800" smtClean="0">
              <a:latin typeface="Calibri"/>
              <a:ea typeface="+mn-ea"/>
              <a:cs typeface="+mn-cs"/>
            </a:rPr>
            <a:t>/</a:t>
          </a:r>
          <a:endParaRPr lang="en-US" sz="1800" dirty="0">
            <a:latin typeface="Calibri"/>
            <a:ea typeface="+mn-ea"/>
            <a:cs typeface="+mn-cs"/>
          </a:endParaRPr>
        </a:p>
      </dgm:t>
    </dgm:pt>
    <dgm:pt modelId="{BBAF95B4-B292-4B51-9504-4A5F9D814FE2}" type="parTrans" cxnId="{77367403-1BBB-4444-8DD3-74771C094B6F}">
      <dgm:prSet/>
      <dgm:spPr>
        <a:xfrm>
          <a:off x="429741" y="291876"/>
          <a:ext cx="484658" cy="99417"/>
        </a:xfrm>
      </dgm:spPr>
      <dgm:t>
        <a:bodyPr/>
        <a:lstStyle/>
        <a:p>
          <a:endParaRPr lang="en-US" sz="2400"/>
        </a:p>
      </dgm:t>
    </dgm:pt>
    <dgm:pt modelId="{841C9CE0-396A-49F6-A801-D3A866A850E2}" type="sibTrans" cxnId="{77367403-1BBB-4444-8DD3-74771C094B6F}">
      <dgm:prSet/>
      <dgm:spPr/>
      <dgm:t>
        <a:bodyPr/>
        <a:lstStyle/>
        <a:p>
          <a:endParaRPr lang="en-US" sz="2400"/>
        </a:p>
      </dgm:t>
    </dgm:pt>
    <dgm:pt modelId="{2DD24CE9-1EFE-4425-AFE8-11EFF993C0C6}">
      <dgm:prSet phldrT="[Text]" custT="1"/>
      <dgm:spPr>
        <a:xfrm>
          <a:off x="1004" y="739254"/>
          <a:ext cx="372814" cy="248542"/>
        </a:xfrm>
      </dgm:spPr>
      <dgm:t>
        <a:bodyPr/>
        <a:lstStyle/>
        <a:p>
          <a:r>
            <a:rPr lang="en-US" sz="1800" smtClean="0">
              <a:latin typeface="Calibri"/>
              <a:ea typeface="+mn-ea"/>
              <a:cs typeface="+mn-cs"/>
            </a:rPr>
            <a:t>A</a:t>
          </a:r>
          <a:r>
            <a:rPr lang="en-US" sz="1800" baseline="-25000" smtClean="0">
              <a:latin typeface="Calibri"/>
              <a:ea typeface="+mn-ea"/>
              <a:cs typeface="+mn-cs"/>
            </a:rPr>
            <a:t>1</a:t>
          </a:r>
          <a:endParaRPr lang="en-US" sz="1800" baseline="-25000" dirty="0">
            <a:latin typeface="Calibri"/>
            <a:ea typeface="+mn-ea"/>
            <a:cs typeface="+mn-cs"/>
          </a:endParaRPr>
        </a:p>
      </dgm:t>
    </dgm:pt>
    <dgm:pt modelId="{EA52F1CF-189E-44AA-907C-36A8CEAEEFCB}" type="parTrans" cxnId="{962106D3-4C7E-4796-A281-8C9B0382BF46}">
      <dgm:prSet/>
      <dgm:spPr>
        <a:xfrm>
          <a:off x="187411" y="639836"/>
          <a:ext cx="242329" cy="99417"/>
        </a:xfrm>
      </dgm:spPr>
      <dgm:t>
        <a:bodyPr/>
        <a:lstStyle/>
        <a:p>
          <a:endParaRPr lang="en-US" sz="2400"/>
        </a:p>
      </dgm:t>
    </dgm:pt>
    <dgm:pt modelId="{A7677AFB-494D-4470-91C1-BF2C8A7FA4AE}" type="sibTrans" cxnId="{962106D3-4C7E-4796-A281-8C9B0382BF46}">
      <dgm:prSet/>
      <dgm:spPr/>
      <dgm:t>
        <a:bodyPr/>
        <a:lstStyle/>
        <a:p>
          <a:endParaRPr lang="en-US" sz="2400"/>
        </a:p>
      </dgm:t>
    </dgm:pt>
    <dgm:pt modelId="{9C746034-7E7A-4B02-9776-FAB4B54B61AA}">
      <dgm:prSet phldrT="[Text]" custT="1"/>
      <dgm:spPr>
        <a:xfrm>
          <a:off x="485663" y="739254"/>
          <a:ext cx="372814" cy="248542"/>
        </a:xfrm>
      </dgm:spPr>
      <dgm:t>
        <a:bodyPr/>
        <a:lstStyle/>
        <a:p>
          <a:r>
            <a:rPr lang="en-US" sz="1800" smtClean="0">
              <a:latin typeface="Calibri"/>
              <a:ea typeface="+mn-ea"/>
              <a:cs typeface="+mn-cs"/>
            </a:rPr>
            <a:t>A</a:t>
          </a:r>
          <a:r>
            <a:rPr lang="en-US" sz="1800" baseline="-25000" smtClean="0">
              <a:latin typeface="Calibri"/>
              <a:ea typeface="+mn-ea"/>
              <a:cs typeface="+mn-cs"/>
            </a:rPr>
            <a:t>2</a:t>
          </a:r>
          <a:endParaRPr lang="en-US" sz="1800" baseline="-25000" dirty="0">
            <a:latin typeface="Calibri"/>
            <a:ea typeface="+mn-ea"/>
            <a:cs typeface="+mn-cs"/>
          </a:endParaRPr>
        </a:p>
      </dgm:t>
    </dgm:pt>
    <dgm:pt modelId="{13B3C0AD-B1B9-443A-97CD-6E7C7E921D03}" type="parTrans" cxnId="{7308769C-B03B-4ADE-B171-503C80BDA3ED}">
      <dgm:prSet/>
      <dgm:spPr>
        <a:xfrm>
          <a:off x="429741" y="639836"/>
          <a:ext cx="242329" cy="99417"/>
        </a:xfrm>
      </dgm:spPr>
      <dgm:t>
        <a:bodyPr/>
        <a:lstStyle/>
        <a:p>
          <a:endParaRPr lang="en-US" sz="2400"/>
        </a:p>
      </dgm:t>
    </dgm:pt>
    <dgm:pt modelId="{34F00A52-352A-4C2C-BEB5-5E1185F81033}" type="sibTrans" cxnId="{7308769C-B03B-4ADE-B171-503C80BDA3ED}">
      <dgm:prSet/>
      <dgm:spPr/>
      <dgm:t>
        <a:bodyPr/>
        <a:lstStyle/>
        <a:p>
          <a:endParaRPr lang="en-US" sz="2400"/>
        </a:p>
      </dgm:t>
    </dgm:pt>
    <dgm:pt modelId="{98E5503D-A28B-4663-A270-53C62BEB347E}">
      <dgm:prSet phldrT="[Text]" custT="1"/>
      <dgm:spPr>
        <a:xfrm>
          <a:off x="1212651" y="391294"/>
          <a:ext cx="372814" cy="248542"/>
        </a:xfrm>
      </dgm:spPr>
      <dgm:t>
        <a:bodyPr/>
        <a:lstStyle/>
        <a:p>
          <a:r>
            <a:rPr lang="en-US" sz="1800" smtClean="0">
              <a:latin typeface="Calibri"/>
              <a:ea typeface="+mn-ea"/>
              <a:cs typeface="+mn-cs"/>
            </a:rPr>
            <a:t>*</a:t>
          </a:r>
          <a:endParaRPr lang="en-US" sz="1800" dirty="0">
            <a:latin typeface="Calibri"/>
            <a:ea typeface="+mn-ea"/>
            <a:cs typeface="+mn-cs"/>
          </a:endParaRPr>
        </a:p>
      </dgm:t>
    </dgm:pt>
    <dgm:pt modelId="{0B8BFE5C-8182-42AC-9E59-66FD59501849}" type="parTrans" cxnId="{585FA2AD-E3EB-4A73-BD56-03385D193436}">
      <dgm:prSet/>
      <dgm:spPr>
        <a:xfrm>
          <a:off x="914400" y="291876"/>
          <a:ext cx="484658" cy="99417"/>
        </a:xfrm>
      </dgm:spPr>
      <dgm:t>
        <a:bodyPr/>
        <a:lstStyle/>
        <a:p>
          <a:endParaRPr lang="en-US" sz="2400"/>
        </a:p>
      </dgm:t>
    </dgm:pt>
    <dgm:pt modelId="{4C815174-CD19-4BC9-87F2-5496918D7E5E}" type="sibTrans" cxnId="{585FA2AD-E3EB-4A73-BD56-03385D193436}">
      <dgm:prSet/>
      <dgm:spPr/>
      <dgm:t>
        <a:bodyPr/>
        <a:lstStyle/>
        <a:p>
          <a:endParaRPr lang="en-US" sz="2400"/>
        </a:p>
      </dgm:t>
    </dgm:pt>
    <dgm:pt modelId="{98D9FDB1-3D28-48B4-B44B-A474B3D92AF4}">
      <dgm:prSet phldrT="[Text]" custT="1"/>
      <dgm:spPr>
        <a:xfrm>
          <a:off x="970322" y="739254"/>
          <a:ext cx="372814" cy="248542"/>
        </a:xfrm>
      </dgm:spPr>
      <dgm:t>
        <a:bodyPr/>
        <a:lstStyle/>
        <a:p>
          <a:r>
            <a:rPr lang="en-US" sz="1800" smtClean="0">
              <a:latin typeface="Calibri"/>
              <a:ea typeface="+mn-ea"/>
              <a:cs typeface="+mn-cs"/>
            </a:rPr>
            <a:t>A</a:t>
          </a:r>
          <a:r>
            <a:rPr lang="en-US" sz="1800" baseline="-25000" smtClean="0">
              <a:latin typeface="Calibri"/>
              <a:ea typeface="+mn-ea"/>
              <a:cs typeface="+mn-cs"/>
            </a:rPr>
            <a:t>2</a:t>
          </a:r>
          <a:endParaRPr lang="en-US" sz="1800" baseline="-25000" dirty="0">
            <a:latin typeface="Calibri"/>
            <a:ea typeface="+mn-ea"/>
            <a:cs typeface="+mn-cs"/>
          </a:endParaRPr>
        </a:p>
      </dgm:t>
    </dgm:pt>
    <dgm:pt modelId="{5572C7F0-07AF-4068-A727-F10F115D1095}" type="parTrans" cxnId="{2A11EF57-3C0D-4EDD-A33A-F19FBF650E52}">
      <dgm:prSet/>
      <dgm:spPr>
        <a:xfrm>
          <a:off x="1156729" y="639836"/>
          <a:ext cx="242329" cy="99417"/>
        </a:xfrm>
      </dgm:spPr>
      <dgm:t>
        <a:bodyPr/>
        <a:lstStyle/>
        <a:p>
          <a:endParaRPr lang="en-US" sz="2400"/>
        </a:p>
      </dgm:t>
    </dgm:pt>
    <dgm:pt modelId="{BDC0616F-52A0-4143-BBDE-643B298F4F8F}" type="sibTrans" cxnId="{2A11EF57-3C0D-4EDD-A33A-F19FBF650E52}">
      <dgm:prSet/>
      <dgm:spPr/>
      <dgm:t>
        <a:bodyPr/>
        <a:lstStyle/>
        <a:p>
          <a:endParaRPr lang="en-US" sz="2400"/>
        </a:p>
      </dgm:t>
    </dgm:pt>
    <dgm:pt modelId="{6F207642-323F-452F-B0E4-896BEA72316A}">
      <dgm:prSet phldrT="[Text]" custT="1"/>
      <dgm:spPr>
        <a:xfrm>
          <a:off x="1454980" y="739254"/>
          <a:ext cx="372814" cy="248542"/>
        </a:xfrm>
      </dgm:spPr>
      <dgm:t>
        <a:bodyPr/>
        <a:lstStyle/>
        <a:p>
          <a:r>
            <a:rPr lang="en-US" sz="1800" smtClean="0">
              <a:latin typeface="Calibri"/>
              <a:ea typeface="+mn-ea"/>
              <a:cs typeface="+mn-cs"/>
            </a:rPr>
            <a:t>A</a:t>
          </a:r>
          <a:r>
            <a:rPr lang="en-US" sz="1800" baseline="-25000" smtClean="0">
              <a:latin typeface="Calibri"/>
              <a:ea typeface="+mn-ea"/>
              <a:cs typeface="+mn-cs"/>
            </a:rPr>
            <a:t>3</a:t>
          </a:r>
          <a:endParaRPr lang="en-US" sz="1800" baseline="-25000" dirty="0">
            <a:latin typeface="Calibri"/>
            <a:ea typeface="+mn-ea"/>
            <a:cs typeface="+mn-cs"/>
          </a:endParaRPr>
        </a:p>
      </dgm:t>
    </dgm:pt>
    <dgm:pt modelId="{572AF230-9752-4EF7-B8ED-39CB316B6ABB}" type="parTrans" cxnId="{4017EE9B-23F0-481F-A49E-E206C3242281}">
      <dgm:prSet/>
      <dgm:spPr>
        <a:xfrm>
          <a:off x="1399058" y="639836"/>
          <a:ext cx="242329" cy="99417"/>
        </a:xfrm>
      </dgm:spPr>
      <dgm:t>
        <a:bodyPr/>
        <a:lstStyle/>
        <a:p>
          <a:endParaRPr lang="en-US" sz="2400"/>
        </a:p>
      </dgm:t>
    </dgm:pt>
    <dgm:pt modelId="{A5F8C143-5A4E-41B1-8C92-14185E1EDD31}" type="sibTrans" cxnId="{4017EE9B-23F0-481F-A49E-E206C3242281}">
      <dgm:prSet/>
      <dgm:spPr/>
      <dgm:t>
        <a:bodyPr/>
        <a:lstStyle/>
        <a:p>
          <a:endParaRPr lang="en-US" sz="2400"/>
        </a:p>
      </dgm:t>
    </dgm:pt>
    <dgm:pt modelId="{120E2FF0-D5F5-4D56-A68B-CE77146FA546}" type="pres">
      <dgm:prSet presAssocID="{2843378C-C3C1-42A7-9C53-9533D9C739E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418B44-9B33-434E-9EA9-1F8E0ADA7FA4}" type="pres">
      <dgm:prSet presAssocID="{2843378C-C3C1-42A7-9C53-9533D9C739E2}" presName="hierFlow" presStyleCnt="0"/>
      <dgm:spPr/>
      <dgm:t>
        <a:bodyPr/>
        <a:lstStyle/>
        <a:p>
          <a:endParaRPr lang="en-US"/>
        </a:p>
      </dgm:t>
    </dgm:pt>
    <dgm:pt modelId="{8760EB49-AEC6-4B67-91BE-F97F63F41025}" type="pres">
      <dgm:prSet presAssocID="{2843378C-C3C1-42A7-9C53-9533D9C739E2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A30C893-01FB-49F7-AA6F-0AC94195FC8C}" type="pres">
      <dgm:prSet presAssocID="{C515640E-3E7D-448D-8CAA-27FB5B524D24}" presName="Name14" presStyleCnt="0"/>
      <dgm:spPr/>
      <dgm:t>
        <a:bodyPr/>
        <a:lstStyle/>
        <a:p>
          <a:endParaRPr lang="en-US"/>
        </a:p>
      </dgm:t>
    </dgm:pt>
    <dgm:pt modelId="{D29B272E-5419-4C8C-8855-88745255FE81}" type="pres">
      <dgm:prSet presAssocID="{C515640E-3E7D-448D-8CAA-27FB5B524D24}" presName="level1Shape" presStyleLbl="node0" presStyleIdx="0" presStyleCnt="1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BB11BB96-EA97-4648-A3B9-5D280CA6FBF7}" type="pres">
      <dgm:prSet presAssocID="{C515640E-3E7D-448D-8CAA-27FB5B524D24}" presName="hierChild2" presStyleCnt="0"/>
      <dgm:spPr/>
      <dgm:t>
        <a:bodyPr/>
        <a:lstStyle/>
        <a:p>
          <a:endParaRPr lang="en-US"/>
        </a:p>
      </dgm:t>
    </dgm:pt>
    <dgm:pt modelId="{04CC013D-845E-45F5-8923-32DEE0B77468}" type="pres">
      <dgm:prSet presAssocID="{BBAF95B4-B292-4B51-9504-4A5F9D814FE2}" presName="Name19" presStyleLbl="parChTrans1D2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484658" y="0"/>
              </a:moveTo>
              <a:lnTo>
                <a:pt x="484658" y="49708"/>
              </a:lnTo>
              <a:lnTo>
                <a:pt x="0" y="49708"/>
              </a:lnTo>
              <a:lnTo>
                <a:pt x="0" y="99417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ED414623-EF6B-49DE-8BC0-2B1871F85CB5}" type="pres">
      <dgm:prSet presAssocID="{AF28F36E-8415-4F79-B1F4-35EB65F885F4}" presName="Name21" presStyleCnt="0"/>
      <dgm:spPr/>
      <dgm:t>
        <a:bodyPr/>
        <a:lstStyle/>
        <a:p>
          <a:endParaRPr lang="en-US"/>
        </a:p>
      </dgm:t>
    </dgm:pt>
    <dgm:pt modelId="{ADD7557F-79F1-4E35-B627-ACCD893BF2BE}" type="pres">
      <dgm:prSet presAssocID="{AF28F36E-8415-4F79-B1F4-35EB65F885F4}" presName="level2Shape" presStyleLbl="node2" presStyleIdx="0" presStyleCnt="2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EBDB8856-F013-4F09-B104-7359683F4F92}" type="pres">
      <dgm:prSet presAssocID="{AF28F36E-8415-4F79-B1F4-35EB65F885F4}" presName="hierChild3" presStyleCnt="0"/>
      <dgm:spPr/>
      <dgm:t>
        <a:bodyPr/>
        <a:lstStyle/>
        <a:p>
          <a:endParaRPr lang="en-US"/>
        </a:p>
      </dgm:t>
    </dgm:pt>
    <dgm:pt modelId="{86A27762-6A7B-4C3D-92EB-264C46FA63B6}" type="pres">
      <dgm:prSet presAssocID="{EA52F1CF-189E-44AA-907C-36A8CEAEEFCB}" presName="Name19" presStyleLbl="parChTrans1D3" presStyleIdx="0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242329" y="0"/>
              </a:moveTo>
              <a:lnTo>
                <a:pt x="242329" y="49708"/>
              </a:lnTo>
              <a:lnTo>
                <a:pt x="0" y="49708"/>
              </a:lnTo>
              <a:lnTo>
                <a:pt x="0" y="99417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DA92957F-AA95-4153-A7F9-8F556DA76C05}" type="pres">
      <dgm:prSet presAssocID="{2DD24CE9-1EFE-4425-AFE8-11EFF993C0C6}" presName="Name21" presStyleCnt="0"/>
      <dgm:spPr/>
      <dgm:t>
        <a:bodyPr/>
        <a:lstStyle/>
        <a:p>
          <a:endParaRPr lang="en-US"/>
        </a:p>
      </dgm:t>
    </dgm:pt>
    <dgm:pt modelId="{158C11DF-3E57-4DC3-B994-ED95E7426A9E}" type="pres">
      <dgm:prSet presAssocID="{2DD24CE9-1EFE-4425-AFE8-11EFF993C0C6}" presName="level2Shape" presStyleLbl="node3" presStyleIdx="0" presStyleCnt="4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2D2808A9-9450-4D9A-8C88-47074AC53758}" type="pres">
      <dgm:prSet presAssocID="{2DD24CE9-1EFE-4425-AFE8-11EFF993C0C6}" presName="hierChild3" presStyleCnt="0"/>
      <dgm:spPr/>
      <dgm:t>
        <a:bodyPr/>
        <a:lstStyle/>
        <a:p>
          <a:endParaRPr lang="en-US"/>
        </a:p>
      </dgm:t>
    </dgm:pt>
    <dgm:pt modelId="{9C79408A-8C6F-46D7-8DF3-7FEC35D6DBC4}" type="pres">
      <dgm:prSet presAssocID="{13B3C0AD-B1B9-443A-97CD-6E7C7E921D03}" presName="Name19" presStyleLbl="parChTrans1D3" presStyleIdx="1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708"/>
              </a:lnTo>
              <a:lnTo>
                <a:pt x="242329" y="49708"/>
              </a:lnTo>
              <a:lnTo>
                <a:pt x="242329" y="99417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48637AE5-3974-4EAA-A2E1-D069F4D132C8}" type="pres">
      <dgm:prSet presAssocID="{9C746034-7E7A-4B02-9776-FAB4B54B61AA}" presName="Name21" presStyleCnt="0"/>
      <dgm:spPr/>
      <dgm:t>
        <a:bodyPr/>
        <a:lstStyle/>
        <a:p>
          <a:endParaRPr lang="en-US"/>
        </a:p>
      </dgm:t>
    </dgm:pt>
    <dgm:pt modelId="{2FECBE59-78F8-49C9-99F0-624EEE257E19}" type="pres">
      <dgm:prSet presAssocID="{9C746034-7E7A-4B02-9776-FAB4B54B61AA}" presName="level2Shape" presStyleLbl="node3" presStyleIdx="1" presStyleCnt="4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F3992DD2-9FB3-4C81-85EE-4DC6C7A708A1}" type="pres">
      <dgm:prSet presAssocID="{9C746034-7E7A-4B02-9776-FAB4B54B61AA}" presName="hierChild3" presStyleCnt="0"/>
      <dgm:spPr/>
      <dgm:t>
        <a:bodyPr/>
        <a:lstStyle/>
        <a:p>
          <a:endParaRPr lang="en-US"/>
        </a:p>
      </dgm:t>
    </dgm:pt>
    <dgm:pt modelId="{06C960FA-8387-4E7A-999C-26B08331D6A3}" type="pres">
      <dgm:prSet presAssocID="{0B8BFE5C-8182-42AC-9E59-66FD59501849}" presName="Name19" presStyleLbl="parChTrans1D2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708"/>
              </a:lnTo>
              <a:lnTo>
                <a:pt x="484658" y="49708"/>
              </a:lnTo>
              <a:lnTo>
                <a:pt x="484658" y="99417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98C1524D-3F01-41E6-ABBF-D6E6D2A39B32}" type="pres">
      <dgm:prSet presAssocID="{98E5503D-A28B-4663-A270-53C62BEB347E}" presName="Name21" presStyleCnt="0"/>
      <dgm:spPr/>
      <dgm:t>
        <a:bodyPr/>
        <a:lstStyle/>
        <a:p>
          <a:endParaRPr lang="en-US"/>
        </a:p>
      </dgm:t>
    </dgm:pt>
    <dgm:pt modelId="{5BFDD17E-167E-4C00-9574-ADF959D3E75D}" type="pres">
      <dgm:prSet presAssocID="{98E5503D-A28B-4663-A270-53C62BEB347E}" presName="level2Shape" presStyleLbl="node2" presStyleIdx="1" presStyleCnt="2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5FB9DC13-89D9-48FD-8B4B-6747DEA06550}" type="pres">
      <dgm:prSet presAssocID="{98E5503D-A28B-4663-A270-53C62BEB347E}" presName="hierChild3" presStyleCnt="0"/>
      <dgm:spPr/>
      <dgm:t>
        <a:bodyPr/>
        <a:lstStyle/>
        <a:p>
          <a:endParaRPr lang="en-US"/>
        </a:p>
      </dgm:t>
    </dgm:pt>
    <dgm:pt modelId="{7FA07CA3-C7FD-4965-B925-E83E00BB1D31}" type="pres">
      <dgm:prSet presAssocID="{5572C7F0-07AF-4068-A727-F10F115D1095}" presName="Name19" presStyleLbl="parChTrans1D3" presStyleIdx="2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242329" y="0"/>
              </a:moveTo>
              <a:lnTo>
                <a:pt x="242329" y="49708"/>
              </a:lnTo>
              <a:lnTo>
                <a:pt x="0" y="49708"/>
              </a:lnTo>
              <a:lnTo>
                <a:pt x="0" y="99417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94DE5C69-CFEC-47D4-BA54-A589CDBC8B26}" type="pres">
      <dgm:prSet presAssocID="{98D9FDB1-3D28-48B4-B44B-A474B3D92AF4}" presName="Name21" presStyleCnt="0"/>
      <dgm:spPr/>
      <dgm:t>
        <a:bodyPr/>
        <a:lstStyle/>
        <a:p>
          <a:endParaRPr lang="en-US"/>
        </a:p>
      </dgm:t>
    </dgm:pt>
    <dgm:pt modelId="{0F772E69-E83D-4DA6-832F-0F02F0172ABB}" type="pres">
      <dgm:prSet presAssocID="{98D9FDB1-3D28-48B4-B44B-A474B3D92AF4}" presName="level2Shape" presStyleLbl="node3" presStyleIdx="2" presStyleCnt="4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74377153-453C-4591-8D25-1A3AFEF20A87}" type="pres">
      <dgm:prSet presAssocID="{98D9FDB1-3D28-48B4-B44B-A474B3D92AF4}" presName="hierChild3" presStyleCnt="0"/>
      <dgm:spPr/>
      <dgm:t>
        <a:bodyPr/>
        <a:lstStyle/>
        <a:p>
          <a:endParaRPr lang="en-US"/>
        </a:p>
      </dgm:t>
    </dgm:pt>
    <dgm:pt modelId="{A2684B6A-FE25-4D56-B677-F93AC281C937}" type="pres">
      <dgm:prSet presAssocID="{572AF230-9752-4EF7-B8ED-39CB316B6ABB}" presName="Name19" presStyleLbl="parChTrans1D3" presStyleIdx="3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708"/>
              </a:lnTo>
              <a:lnTo>
                <a:pt x="242329" y="49708"/>
              </a:lnTo>
              <a:lnTo>
                <a:pt x="242329" y="99417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B15E9DFE-439F-4D85-8010-7D9A8D4691F4}" type="pres">
      <dgm:prSet presAssocID="{6F207642-323F-452F-B0E4-896BEA72316A}" presName="Name21" presStyleCnt="0"/>
      <dgm:spPr/>
      <dgm:t>
        <a:bodyPr/>
        <a:lstStyle/>
        <a:p>
          <a:endParaRPr lang="en-US"/>
        </a:p>
      </dgm:t>
    </dgm:pt>
    <dgm:pt modelId="{D2D49185-405B-4671-8479-3A0B3735B69B}" type="pres">
      <dgm:prSet presAssocID="{6F207642-323F-452F-B0E4-896BEA72316A}" presName="level2Shape" presStyleLbl="node3" presStyleIdx="3" presStyleCnt="4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CD074E78-F147-49E6-9E35-6066260E34FD}" type="pres">
      <dgm:prSet presAssocID="{6F207642-323F-452F-B0E4-896BEA72316A}" presName="hierChild3" presStyleCnt="0"/>
      <dgm:spPr/>
      <dgm:t>
        <a:bodyPr/>
        <a:lstStyle/>
        <a:p>
          <a:endParaRPr lang="en-US"/>
        </a:p>
      </dgm:t>
    </dgm:pt>
    <dgm:pt modelId="{513422DF-B6B1-49E9-80E9-DE256E71922A}" type="pres">
      <dgm:prSet presAssocID="{2843378C-C3C1-42A7-9C53-9533D9C739E2}" presName="bgShapesFlow" presStyleCnt="0"/>
      <dgm:spPr/>
      <dgm:t>
        <a:bodyPr/>
        <a:lstStyle/>
        <a:p>
          <a:endParaRPr lang="en-US"/>
        </a:p>
      </dgm:t>
    </dgm:pt>
  </dgm:ptLst>
  <dgm:cxnLst>
    <dgm:cxn modelId="{2A11EF57-3C0D-4EDD-A33A-F19FBF650E52}" srcId="{98E5503D-A28B-4663-A270-53C62BEB347E}" destId="{98D9FDB1-3D28-48B4-B44B-A474B3D92AF4}" srcOrd="0" destOrd="0" parTransId="{5572C7F0-07AF-4068-A727-F10F115D1095}" sibTransId="{BDC0616F-52A0-4143-BBDE-643B298F4F8F}"/>
    <dgm:cxn modelId="{BE6D09C3-AE91-4994-8752-B432E53C2FD5}" type="presOf" srcId="{2DD24CE9-1EFE-4425-AFE8-11EFF993C0C6}" destId="{158C11DF-3E57-4DC3-B994-ED95E7426A9E}" srcOrd="0" destOrd="0" presId="urn:microsoft.com/office/officeart/2005/8/layout/hierarchy6"/>
    <dgm:cxn modelId="{72867712-A535-4196-9842-CD63ADF52BB1}" type="presOf" srcId="{572AF230-9752-4EF7-B8ED-39CB316B6ABB}" destId="{A2684B6A-FE25-4D56-B677-F93AC281C937}" srcOrd="0" destOrd="0" presId="urn:microsoft.com/office/officeart/2005/8/layout/hierarchy6"/>
    <dgm:cxn modelId="{E89EE1BC-29D9-4019-989A-6123D662F2E6}" type="presOf" srcId="{98D9FDB1-3D28-48B4-B44B-A474B3D92AF4}" destId="{0F772E69-E83D-4DA6-832F-0F02F0172ABB}" srcOrd="0" destOrd="0" presId="urn:microsoft.com/office/officeart/2005/8/layout/hierarchy6"/>
    <dgm:cxn modelId="{896CF25A-EFB3-4F1F-BAA6-710BF66B9A29}" type="presOf" srcId="{0B8BFE5C-8182-42AC-9E59-66FD59501849}" destId="{06C960FA-8387-4E7A-999C-26B08331D6A3}" srcOrd="0" destOrd="0" presId="urn:microsoft.com/office/officeart/2005/8/layout/hierarchy6"/>
    <dgm:cxn modelId="{9C27D24A-77DB-4AB6-937A-1C673CFCA04F}" type="presOf" srcId="{98E5503D-A28B-4663-A270-53C62BEB347E}" destId="{5BFDD17E-167E-4C00-9574-ADF959D3E75D}" srcOrd="0" destOrd="0" presId="urn:microsoft.com/office/officeart/2005/8/layout/hierarchy6"/>
    <dgm:cxn modelId="{E0C3EBC7-9ECC-4344-BEF9-FCFD9E6B203E}" type="presOf" srcId="{5572C7F0-07AF-4068-A727-F10F115D1095}" destId="{7FA07CA3-C7FD-4965-B925-E83E00BB1D31}" srcOrd="0" destOrd="0" presId="urn:microsoft.com/office/officeart/2005/8/layout/hierarchy6"/>
    <dgm:cxn modelId="{3052A961-47B7-4D21-AF47-624F80BEFB2A}" type="presOf" srcId="{9C746034-7E7A-4B02-9776-FAB4B54B61AA}" destId="{2FECBE59-78F8-49C9-99F0-624EEE257E19}" srcOrd="0" destOrd="0" presId="urn:microsoft.com/office/officeart/2005/8/layout/hierarchy6"/>
    <dgm:cxn modelId="{2E9F5268-3D6A-41DF-80F9-398727F1C2CD}" type="presOf" srcId="{2843378C-C3C1-42A7-9C53-9533D9C739E2}" destId="{120E2FF0-D5F5-4D56-A68B-CE77146FA546}" srcOrd="0" destOrd="0" presId="urn:microsoft.com/office/officeart/2005/8/layout/hierarchy6"/>
    <dgm:cxn modelId="{585FA2AD-E3EB-4A73-BD56-03385D193436}" srcId="{C515640E-3E7D-448D-8CAA-27FB5B524D24}" destId="{98E5503D-A28B-4663-A270-53C62BEB347E}" srcOrd="1" destOrd="0" parTransId="{0B8BFE5C-8182-42AC-9E59-66FD59501849}" sibTransId="{4C815174-CD19-4BC9-87F2-5496918D7E5E}"/>
    <dgm:cxn modelId="{962106D3-4C7E-4796-A281-8C9B0382BF46}" srcId="{AF28F36E-8415-4F79-B1F4-35EB65F885F4}" destId="{2DD24CE9-1EFE-4425-AFE8-11EFF993C0C6}" srcOrd="0" destOrd="0" parTransId="{EA52F1CF-189E-44AA-907C-36A8CEAEEFCB}" sibTransId="{A7677AFB-494D-4470-91C1-BF2C8A7FA4AE}"/>
    <dgm:cxn modelId="{4017EE9B-23F0-481F-A49E-E206C3242281}" srcId="{98E5503D-A28B-4663-A270-53C62BEB347E}" destId="{6F207642-323F-452F-B0E4-896BEA72316A}" srcOrd="1" destOrd="0" parTransId="{572AF230-9752-4EF7-B8ED-39CB316B6ABB}" sibTransId="{A5F8C143-5A4E-41B1-8C92-14185E1EDD31}"/>
    <dgm:cxn modelId="{AE0DE938-B638-4ECF-95D4-998ACFF80DB7}" srcId="{2843378C-C3C1-42A7-9C53-9533D9C739E2}" destId="{C515640E-3E7D-448D-8CAA-27FB5B524D24}" srcOrd="0" destOrd="0" parTransId="{3C428A11-5317-402A-85AF-41DD6C66C84A}" sibTransId="{5D935B7E-DDE9-4D5D-BEED-9E255BB9939F}"/>
    <dgm:cxn modelId="{92EAB773-F9EA-4FA2-99E7-DCA4C6462C9A}" type="presOf" srcId="{EA52F1CF-189E-44AA-907C-36A8CEAEEFCB}" destId="{86A27762-6A7B-4C3D-92EB-264C46FA63B6}" srcOrd="0" destOrd="0" presId="urn:microsoft.com/office/officeart/2005/8/layout/hierarchy6"/>
    <dgm:cxn modelId="{3878FD28-B7A7-495B-BC41-2A776DCF4E53}" type="presOf" srcId="{BBAF95B4-B292-4B51-9504-4A5F9D814FE2}" destId="{04CC013D-845E-45F5-8923-32DEE0B77468}" srcOrd="0" destOrd="0" presId="urn:microsoft.com/office/officeart/2005/8/layout/hierarchy6"/>
    <dgm:cxn modelId="{3312D747-15C2-4DC5-975A-DA5B8753AFCA}" type="presOf" srcId="{C515640E-3E7D-448D-8CAA-27FB5B524D24}" destId="{D29B272E-5419-4C8C-8855-88745255FE81}" srcOrd="0" destOrd="0" presId="urn:microsoft.com/office/officeart/2005/8/layout/hierarchy6"/>
    <dgm:cxn modelId="{E4ACC5CD-D01B-4D72-BEB3-1ACBDEDC7D9E}" type="presOf" srcId="{13B3C0AD-B1B9-443A-97CD-6E7C7E921D03}" destId="{9C79408A-8C6F-46D7-8DF3-7FEC35D6DBC4}" srcOrd="0" destOrd="0" presId="urn:microsoft.com/office/officeart/2005/8/layout/hierarchy6"/>
    <dgm:cxn modelId="{0DF9266F-87A4-4261-8D2B-8027C7ADC293}" type="presOf" srcId="{AF28F36E-8415-4F79-B1F4-35EB65F885F4}" destId="{ADD7557F-79F1-4E35-B627-ACCD893BF2BE}" srcOrd="0" destOrd="0" presId="urn:microsoft.com/office/officeart/2005/8/layout/hierarchy6"/>
    <dgm:cxn modelId="{77367403-1BBB-4444-8DD3-74771C094B6F}" srcId="{C515640E-3E7D-448D-8CAA-27FB5B524D24}" destId="{AF28F36E-8415-4F79-B1F4-35EB65F885F4}" srcOrd="0" destOrd="0" parTransId="{BBAF95B4-B292-4B51-9504-4A5F9D814FE2}" sibTransId="{841C9CE0-396A-49F6-A801-D3A866A850E2}"/>
    <dgm:cxn modelId="{FD44E385-C6BB-4A78-B5E2-A721889EA05D}" type="presOf" srcId="{6F207642-323F-452F-B0E4-896BEA72316A}" destId="{D2D49185-405B-4671-8479-3A0B3735B69B}" srcOrd="0" destOrd="0" presId="urn:microsoft.com/office/officeart/2005/8/layout/hierarchy6"/>
    <dgm:cxn modelId="{7308769C-B03B-4ADE-B171-503C80BDA3ED}" srcId="{AF28F36E-8415-4F79-B1F4-35EB65F885F4}" destId="{9C746034-7E7A-4B02-9776-FAB4B54B61AA}" srcOrd="1" destOrd="0" parTransId="{13B3C0AD-B1B9-443A-97CD-6E7C7E921D03}" sibTransId="{34F00A52-352A-4C2C-BEB5-5E1185F81033}"/>
    <dgm:cxn modelId="{5C06B514-A7EC-4744-AD84-7516CAFA8F0D}" type="presParOf" srcId="{120E2FF0-D5F5-4D56-A68B-CE77146FA546}" destId="{66418B44-9B33-434E-9EA9-1F8E0ADA7FA4}" srcOrd="0" destOrd="0" presId="urn:microsoft.com/office/officeart/2005/8/layout/hierarchy6"/>
    <dgm:cxn modelId="{11E6D5C1-C69C-4A02-9C09-7751E1297CAB}" type="presParOf" srcId="{66418B44-9B33-434E-9EA9-1F8E0ADA7FA4}" destId="{8760EB49-AEC6-4B67-91BE-F97F63F41025}" srcOrd="0" destOrd="0" presId="urn:microsoft.com/office/officeart/2005/8/layout/hierarchy6"/>
    <dgm:cxn modelId="{5EBE08E2-1DFE-4DA0-BA00-862C45B44BDA}" type="presParOf" srcId="{8760EB49-AEC6-4B67-91BE-F97F63F41025}" destId="{4A30C893-01FB-49F7-AA6F-0AC94195FC8C}" srcOrd="0" destOrd="0" presId="urn:microsoft.com/office/officeart/2005/8/layout/hierarchy6"/>
    <dgm:cxn modelId="{D6DE1D91-C7E4-45AB-BD5C-CC2B88C763F5}" type="presParOf" srcId="{4A30C893-01FB-49F7-AA6F-0AC94195FC8C}" destId="{D29B272E-5419-4C8C-8855-88745255FE81}" srcOrd="0" destOrd="0" presId="urn:microsoft.com/office/officeart/2005/8/layout/hierarchy6"/>
    <dgm:cxn modelId="{C3105C11-BAD1-4D89-A9A4-F46EFC282F0B}" type="presParOf" srcId="{4A30C893-01FB-49F7-AA6F-0AC94195FC8C}" destId="{BB11BB96-EA97-4648-A3B9-5D280CA6FBF7}" srcOrd="1" destOrd="0" presId="urn:microsoft.com/office/officeart/2005/8/layout/hierarchy6"/>
    <dgm:cxn modelId="{5635D4E7-635F-4293-9301-3C8FCDC3971D}" type="presParOf" srcId="{BB11BB96-EA97-4648-A3B9-5D280CA6FBF7}" destId="{04CC013D-845E-45F5-8923-32DEE0B77468}" srcOrd="0" destOrd="0" presId="urn:microsoft.com/office/officeart/2005/8/layout/hierarchy6"/>
    <dgm:cxn modelId="{FF2F9857-1639-489B-89FC-67FD2D77754E}" type="presParOf" srcId="{BB11BB96-EA97-4648-A3B9-5D280CA6FBF7}" destId="{ED414623-EF6B-49DE-8BC0-2B1871F85CB5}" srcOrd="1" destOrd="0" presId="urn:microsoft.com/office/officeart/2005/8/layout/hierarchy6"/>
    <dgm:cxn modelId="{079721C6-DBA5-4D30-BE8D-938A385D4F87}" type="presParOf" srcId="{ED414623-EF6B-49DE-8BC0-2B1871F85CB5}" destId="{ADD7557F-79F1-4E35-B627-ACCD893BF2BE}" srcOrd="0" destOrd="0" presId="urn:microsoft.com/office/officeart/2005/8/layout/hierarchy6"/>
    <dgm:cxn modelId="{AD09321A-5FA7-40A0-901A-5112B38FFEF4}" type="presParOf" srcId="{ED414623-EF6B-49DE-8BC0-2B1871F85CB5}" destId="{EBDB8856-F013-4F09-B104-7359683F4F92}" srcOrd="1" destOrd="0" presId="urn:microsoft.com/office/officeart/2005/8/layout/hierarchy6"/>
    <dgm:cxn modelId="{D2CE52F9-1773-4302-9990-1D5BE576CACB}" type="presParOf" srcId="{EBDB8856-F013-4F09-B104-7359683F4F92}" destId="{86A27762-6A7B-4C3D-92EB-264C46FA63B6}" srcOrd="0" destOrd="0" presId="urn:microsoft.com/office/officeart/2005/8/layout/hierarchy6"/>
    <dgm:cxn modelId="{ECDB17E4-F14C-46E4-A7B5-1CF7D79F3C07}" type="presParOf" srcId="{EBDB8856-F013-4F09-B104-7359683F4F92}" destId="{DA92957F-AA95-4153-A7F9-8F556DA76C05}" srcOrd="1" destOrd="0" presId="urn:microsoft.com/office/officeart/2005/8/layout/hierarchy6"/>
    <dgm:cxn modelId="{553793DC-EC10-45DC-9380-CD1CFD8C835A}" type="presParOf" srcId="{DA92957F-AA95-4153-A7F9-8F556DA76C05}" destId="{158C11DF-3E57-4DC3-B994-ED95E7426A9E}" srcOrd="0" destOrd="0" presId="urn:microsoft.com/office/officeart/2005/8/layout/hierarchy6"/>
    <dgm:cxn modelId="{423507C2-841B-483B-9BE5-EB5FCF3D8BBF}" type="presParOf" srcId="{DA92957F-AA95-4153-A7F9-8F556DA76C05}" destId="{2D2808A9-9450-4D9A-8C88-47074AC53758}" srcOrd="1" destOrd="0" presId="urn:microsoft.com/office/officeart/2005/8/layout/hierarchy6"/>
    <dgm:cxn modelId="{69FD687B-C528-4DC9-BA74-42A5D42CBE4D}" type="presParOf" srcId="{EBDB8856-F013-4F09-B104-7359683F4F92}" destId="{9C79408A-8C6F-46D7-8DF3-7FEC35D6DBC4}" srcOrd="2" destOrd="0" presId="urn:microsoft.com/office/officeart/2005/8/layout/hierarchy6"/>
    <dgm:cxn modelId="{C5354C01-D9BA-40EC-8D41-DBDE26743C31}" type="presParOf" srcId="{EBDB8856-F013-4F09-B104-7359683F4F92}" destId="{48637AE5-3974-4EAA-A2E1-D069F4D132C8}" srcOrd="3" destOrd="0" presId="urn:microsoft.com/office/officeart/2005/8/layout/hierarchy6"/>
    <dgm:cxn modelId="{727C3977-2E04-4599-A463-1D8BA34BF13D}" type="presParOf" srcId="{48637AE5-3974-4EAA-A2E1-D069F4D132C8}" destId="{2FECBE59-78F8-49C9-99F0-624EEE257E19}" srcOrd="0" destOrd="0" presId="urn:microsoft.com/office/officeart/2005/8/layout/hierarchy6"/>
    <dgm:cxn modelId="{3ADCE606-814C-41C3-9192-0E8DF463C829}" type="presParOf" srcId="{48637AE5-3974-4EAA-A2E1-D069F4D132C8}" destId="{F3992DD2-9FB3-4C81-85EE-4DC6C7A708A1}" srcOrd="1" destOrd="0" presId="urn:microsoft.com/office/officeart/2005/8/layout/hierarchy6"/>
    <dgm:cxn modelId="{DF2D19AC-92B9-4113-A376-9621A8573FA9}" type="presParOf" srcId="{BB11BB96-EA97-4648-A3B9-5D280CA6FBF7}" destId="{06C960FA-8387-4E7A-999C-26B08331D6A3}" srcOrd="2" destOrd="0" presId="urn:microsoft.com/office/officeart/2005/8/layout/hierarchy6"/>
    <dgm:cxn modelId="{18F08F87-57A0-4660-B62B-A9C360427A75}" type="presParOf" srcId="{BB11BB96-EA97-4648-A3B9-5D280CA6FBF7}" destId="{98C1524D-3F01-41E6-ABBF-D6E6D2A39B32}" srcOrd="3" destOrd="0" presId="urn:microsoft.com/office/officeart/2005/8/layout/hierarchy6"/>
    <dgm:cxn modelId="{F27A001B-E7C3-47BA-A919-869CBD273EE5}" type="presParOf" srcId="{98C1524D-3F01-41E6-ABBF-D6E6D2A39B32}" destId="{5BFDD17E-167E-4C00-9574-ADF959D3E75D}" srcOrd="0" destOrd="0" presId="urn:microsoft.com/office/officeart/2005/8/layout/hierarchy6"/>
    <dgm:cxn modelId="{23BAB58A-63A4-475F-902A-E78372333A8D}" type="presParOf" srcId="{98C1524D-3F01-41E6-ABBF-D6E6D2A39B32}" destId="{5FB9DC13-89D9-48FD-8B4B-6747DEA06550}" srcOrd="1" destOrd="0" presId="urn:microsoft.com/office/officeart/2005/8/layout/hierarchy6"/>
    <dgm:cxn modelId="{D0CEE69C-5B86-4A09-9564-A728AE7D92F3}" type="presParOf" srcId="{5FB9DC13-89D9-48FD-8B4B-6747DEA06550}" destId="{7FA07CA3-C7FD-4965-B925-E83E00BB1D31}" srcOrd="0" destOrd="0" presId="urn:microsoft.com/office/officeart/2005/8/layout/hierarchy6"/>
    <dgm:cxn modelId="{284EC7CF-3D77-4168-8B4E-EEC6356C8B62}" type="presParOf" srcId="{5FB9DC13-89D9-48FD-8B4B-6747DEA06550}" destId="{94DE5C69-CFEC-47D4-BA54-A589CDBC8B26}" srcOrd="1" destOrd="0" presId="urn:microsoft.com/office/officeart/2005/8/layout/hierarchy6"/>
    <dgm:cxn modelId="{7DEC6734-328D-422F-9736-1CC3B6011FA6}" type="presParOf" srcId="{94DE5C69-CFEC-47D4-BA54-A589CDBC8B26}" destId="{0F772E69-E83D-4DA6-832F-0F02F0172ABB}" srcOrd="0" destOrd="0" presId="urn:microsoft.com/office/officeart/2005/8/layout/hierarchy6"/>
    <dgm:cxn modelId="{0AD49E1E-064D-49BC-8AE3-8988594A42C3}" type="presParOf" srcId="{94DE5C69-CFEC-47D4-BA54-A589CDBC8B26}" destId="{74377153-453C-4591-8D25-1A3AFEF20A87}" srcOrd="1" destOrd="0" presId="urn:microsoft.com/office/officeart/2005/8/layout/hierarchy6"/>
    <dgm:cxn modelId="{3F24FA7B-F4AA-407E-8470-0DCBED98ABB9}" type="presParOf" srcId="{5FB9DC13-89D9-48FD-8B4B-6747DEA06550}" destId="{A2684B6A-FE25-4D56-B677-F93AC281C937}" srcOrd="2" destOrd="0" presId="urn:microsoft.com/office/officeart/2005/8/layout/hierarchy6"/>
    <dgm:cxn modelId="{E72CCBCA-1B3E-441F-BDCF-6815D1B67A7B}" type="presParOf" srcId="{5FB9DC13-89D9-48FD-8B4B-6747DEA06550}" destId="{B15E9DFE-439F-4D85-8010-7D9A8D4691F4}" srcOrd="3" destOrd="0" presId="urn:microsoft.com/office/officeart/2005/8/layout/hierarchy6"/>
    <dgm:cxn modelId="{9C565652-20D8-41AF-9CA1-C38FA6EB1C16}" type="presParOf" srcId="{B15E9DFE-439F-4D85-8010-7D9A8D4691F4}" destId="{D2D49185-405B-4671-8479-3A0B3735B69B}" srcOrd="0" destOrd="0" presId="urn:microsoft.com/office/officeart/2005/8/layout/hierarchy6"/>
    <dgm:cxn modelId="{86F0B891-A4C2-434E-93EC-08244FD91012}" type="presParOf" srcId="{B15E9DFE-439F-4D85-8010-7D9A8D4691F4}" destId="{CD074E78-F147-49E6-9E35-6066260E34FD}" srcOrd="1" destOrd="0" presId="urn:microsoft.com/office/officeart/2005/8/layout/hierarchy6"/>
    <dgm:cxn modelId="{45806B96-AF6C-462C-8847-86C9C0A4D507}" type="presParOf" srcId="{120E2FF0-D5F5-4D56-A68B-CE77146FA546}" destId="{513422DF-B6B1-49E9-80E9-DE256E71922A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666610C-5B99-446F-B058-7A283E23E33E}" type="doc">
      <dgm:prSet loTypeId="urn:microsoft.com/office/officeart/2005/8/layout/hierarchy6" loCatId="hierarchy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1D40181A-7570-4FA8-85B7-787B98204D86}">
      <dgm:prSet phldrT="[Text]"/>
      <dgm:spPr>
        <a:xfrm>
          <a:off x="727992" y="33606"/>
          <a:ext cx="372814" cy="248542"/>
        </a:xfrm>
      </dgm:spPr>
      <dgm:t>
        <a:bodyPr/>
        <a:lstStyle/>
        <a:p>
          <a:r>
            <a:rPr lang="en-US" smtClean="0">
              <a:latin typeface="Calibri"/>
              <a:ea typeface="+mn-ea"/>
              <a:cs typeface="+mn-cs"/>
            </a:rPr>
            <a:t>OR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33C61153-C0B5-4F58-B7CE-4D8D94B65FC0}" type="parTrans" cxnId="{65CED793-AE95-4387-AE76-3D0A6A165FEE}">
      <dgm:prSet/>
      <dgm:spPr/>
      <dgm:t>
        <a:bodyPr/>
        <a:lstStyle/>
        <a:p>
          <a:endParaRPr lang="en-US"/>
        </a:p>
      </dgm:t>
    </dgm:pt>
    <dgm:pt modelId="{E679AE4B-6952-4843-B337-DB68D667C88A}" type="sibTrans" cxnId="{65CED793-AE95-4387-AE76-3D0A6A165FEE}">
      <dgm:prSet/>
      <dgm:spPr/>
      <dgm:t>
        <a:bodyPr/>
        <a:lstStyle/>
        <a:p>
          <a:endParaRPr lang="en-US"/>
        </a:p>
      </dgm:t>
    </dgm:pt>
    <dgm:pt modelId="{06ED95D1-2102-46B1-9491-80BB43ABDD22}">
      <dgm:prSet phldrT="[Text]"/>
      <dgm:spPr>
        <a:xfrm>
          <a:off x="243333" y="381567"/>
          <a:ext cx="372814" cy="248542"/>
        </a:xfrm>
      </dgm:spPr>
      <dgm:t>
        <a:bodyPr/>
        <a:lstStyle/>
        <a:p>
          <a:r>
            <a:rPr lang="en-US" smtClean="0">
              <a:latin typeface="Calibri"/>
              <a:ea typeface="+mn-ea"/>
              <a:cs typeface="+mn-cs"/>
            </a:rPr>
            <a:t>AND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8CA85D7B-90EF-4F85-AEAC-F8B14E49D2A6}" type="parTrans" cxnId="{949474C8-8641-4D39-BEE5-FCB1FFE52A46}">
      <dgm:prSet/>
      <dgm:spPr>
        <a:xfrm>
          <a:off x="429741" y="282149"/>
          <a:ext cx="484658" cy="99417"/>
        </a:xfrm>
      </dgm:spPr>
      <dgm:t>
        <a:bodyPr/>
        <a:lstStyle/>
        <a:p>
          <a:endParaRPr lang="en-US"/>
        </a:p>
      </dgm:t>
    </dgm:pt>
    <dgm:pt modelId="{65571D8B-B57A-4760-8DE6-3A50C862011F}" type="sibTrans" cxnId="{949474C8-8641-4D39-BEE5-FCB1FFE52A46}">
      <dgm:prSet/>
      <dgm:spPr/>
      <dgm:t>
        <a:bodyPr/>
        <a:lstStyle/>
        <a:p>
          <a:endParaRPr lang="en-US"/>
        </a:p>
      </dgm:t>
    </dgm:pt>
    <dgm:pt modelId="{25995BC1-D174-4052-B849-A94F4972D66F}">
      <dgm:prSet phldrT="[Text]"/>
      <dgm:spPr>
        <a:xfrm>
          <a:off x="1004" y="729527"/>
          <a:ext cx="372814" cy="248542"/>
        </a:xfrm>
      </dgm:spPr>
      <dgm:t>
        <a:bodyPr/>
        <a:lstStyle/>
        <a:p>
          <a:r>
            <a:rPr lang="en-US" smtClean="0">
              <a:latin typeface="Calibri"/>
              <a:ea typeface="+mn-ea"/>
              <a:cs typeface="+mn-cs"/>
            </a:rPr>
            <a:t>C</a:t>
          </a:r>
          <a:r>
            <a:rPr lang="en-US" baseline="-25000" smtClean="0">
              <a:latin typeface="Calibri"/>
              <a:ea typeface="+mn-ea"/>
              <a:cs typeface="+mn-cs"/>
            </a:rPr>
            <a:t>1</a:t>
          </a:r>
          <a:r>
            <a:rPr lang="en-US" smtClean="0">
              <a:latin typeface="Calibri"/>
              <a:ea typeface="+mn-ea"/>
              <a:cs typeface="+mn-cs"/>
            </a:rPr>
            <a:t>='a'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1945C29B-8FDD-4701-8C8A-48F98F12DBED}" type="parTrans" cxnId="{3DAE9FBB-CD5C-414D-90EB-A8AE13DF3E20}">
      <dgm:prSet/>
      <dgm:spPr>
        <a:xfrm>
          <a:off x="187411" y="630109"/>
          <a:ext cx="242329" cy="99417"/>
        </a:xfrm>
      </dgm:spPr>
      <dgm:t>
        <a:bodyPr/>
        <a:lstStyle/>
        <a:p>
          <a:endParaRPr lang="en-US"/>
        </a:p>
      </dgm:t>
    </dgm:pt>
    <dgm:pt modelId="{AC58BA1C-394E-4A68-9303-F928525DB4DD}" type="sibTrans" cxnId="{3DAE9FBB-CD5C-414D-90EB-A8AE13DF3E20}">
      <dgm:prSet/>
      <dgm:spPr/>
      <dgm:t>
        <a:bodyPr/>
        <a:lstStyle/>
        <a:p>
          <a:endParaRPr lang="en-US"/>
        </a:p>
      </dgm:t>
    </dgm:pt>
    <dgm:pt modelId="{4DAC182A-E54F-40A5-A186-BE4B666DB9AE}">
      <dgm:prSet phldrT="[Text]"/>
      <dgm:spPr>
        <a:xfrm>
          <a:off x="485663" y="729527"/>
          <a:ext cx="372814" cy="248542"/>
        </a:xfrm>
      </dgm:spPr>
      <dgm:t>
        <a:bodyPr/>
        <a:lstStyle/>
        <a:p>
          <a:r>
            <a:rPr lang="en-US" smtClean="0">
              <a:latin typeface="Calibri"/>
              <a:ea typeface="+mn-ea"/>
              <a:cs typeface="+mn-cs"/>
            </a:rPr>
            <a:t>C</a:t>
          </a:r>
          <a:r>
            <a:rPr lang="en-US" baseline="-25000" smtClean="0">
              <a:latin typeface="Calibri"/>
              <a:ea typeface="+mn-ea"/>
              <a:cs typeface="+mn-cs"/>
            </a:rPr>
            <a:t>2</a:t>
          </a:r>
          <a:r>
            <a:rPr lang="en-US" smtClean="0">
              <a:latin typeface="Calibri"/>
              <a:ea typeface="+mn-ea"/>
              <a:cs typeface="+mn-cs"/>
            </a:rPr>
            <a:t>='b'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A16F24E3-F3C5-4572-B5EC-C51BFF20965C}" type="parTrans" cxnId="{4A2D997C-850B-47B9-940F-D5BD7166A08D}">
      <dgm:prSet/>
      <dgm:spPr>
        <a:xfrm>
          <a:off x="429741" y="630109"/>
          <a:ext cx="242329" cy="99417"/>
        </a:xfrm>
      </dgm:spPr>
      <dgm:t>
        <a:bodyPr/>
        <a:lstStyle/>
        <a:p>
          <a:endParaRPr lang="en-US"/>
        </a:p>
      </dgm:t>
    </dgm:pt>
    <dgm:pt modelId="{8C52F9BD-A0BC-46BD-961E-0C59E6CB4352}" type="sibTrans" cxnId="{4A2D997C-850B-47B9-940F-D5BD7166A08D}">
      <dgm:prSet/>
      <dgm:spPr/>
      <dgm:t>
        <a:bodyPr/>
        <a:lstStyle/>
        <a:p>
          <a:endParaRPr lang="en-US"/>
        </a:p>
      </dgm:t>
    </dgm:pt>
    <dgm:pt modelId="{4348E89C-2553-4C69-94C4-6A179026B19A}">
      <dgm:prSet phldrT="[Text]"/>
      <dgm:spPr>
        <a:xfrm>
          <a:off x="1212651" y="381567"/>
          <a:ext cx="372814" cy="248542"/>
        </a:xfrm>
      </dgm:spPr>
      <dgm:t>
        <a:bodyPr/>
        <a:lstStyle/>
        <a:p>
          <a:r>
            <a:rPr lang="en-US" smtClean="0">
              <a:latin typeface="Calibri"/>
              <a:ea typeface="+mn-ea"/>
              <a:cs typeface="+mn-cs"/>
            </a:rPr>
            <a:t>OR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4A6E1C60-84CF-47F2-A69E-D1D8A91984E6}" type="parTrans" cxnId="{69A2369F-7043-49E3-9D8E-A2423BBCA04F}">
      <dgm:prSet/>
      <dgm:spPr>
        <a:xfrm>
          <a:off x="914400" y="282149"/>
          <a:ext cx="484658" cy="99417"/>
        </a:xfrm>
      </dgm:spPr>
      <dgm:t>
        <a:bodyPr/>
        <a:lstStyle/>
        <a:p>
          <a:endParaRPr lang="en-US"/>
        </a:p>
      </dgm:t>
    </dgm:pt>
    <dgm:pt modelId="{D7469C0D-FED4-4E80-BD56-8CAB11E6E7FF}" type="sibTrans" cxnId="{69A2369F-7043-49E3-9D8E-A2423BBCA04F}">
      <dgm:prSet/>
      <dgm:spPr/>
      <dgm:t>
        <a:bodyPr/>
        <a:lstStyle/>
        <a:p>
          <a:endParaRPr lang="en-US"/>
        </a:p>
      </dgm:t>
    </dgm:pt>
    <dgm:pt modelId="{84DA3EF3-6277-4AAA-900A-29CCB627D7E2}">
      <dgm:prSet phldrT="[Text]"/>
      <dgm:spPr>
        <a:xfrm>
          <a:off x="970322" y="729527"/>
          <a:ext cx="372814" cy="248542"/>
        </a:xfrm>
      </dgm:spPr>
      <dgm:t>
        <a:bodyPr/>
        <a:lstStyle/>
        <a:p>
          <a:r>
            <a:rPr lang="en-US" smtClean="0">
              <a:latin typeface="Calibri"/>
              <a:ea typeface="+mn-ea"/>
              <a:cs typeface="+mn-cs"/>
            </a:rPr>
            <a:t>C</a:t>
          </a:r>
          <a:r>
            <a:rPr lang="en-US" baseline="-25000" smtClean="0">
              <a:latin typeface="Calibri"/>
              <a:ea typeface="+mn-ea"/>
              <a:cs typeface="+mn-cs"/>
            </a:rPr>
            <a:t>3</a:t>
          </a:r>
          <a:r>
            <a:rPr lang="en-US" smtClean="0">
              <a:latin typeface="Calibri"/>
              <a:ea typeface="+mn-ea"/>
              <a:cs typeface="+mn-cs"/>
            </a:rPr>
            <a:t>='c'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F8EDE67F-F282-41A6-860F-A86153D56D69}" type="parTrans" cxnId="{AD8A8322-20F9-4BD2-A487-17DE8C500135}">
      <dgm:prSet/>
      <dgm:spPr>
        <a:xfrm>
          <a:off x="1156729" y="630109"/>
          <a:ext cx="242329" cy="99417"/>
        </a:xfrm>
      </dgm:spPr>
      <dgm:t>
        <a:bodyPr/>
        <a:lstStyle/>
        <a:p>
          <a:endParaRPr lang="en-US"/>
        </a:p>
      </dgm:t>
    </dgm:pt>
    <dgm:pt modelId="{B689A90C-1D30-4BD2-9D83-80007422FBA8}" type="sibTrans" cxnId="{AD8A8322-20F9-4BD2-A487-17DE8C500135}">
      <dgm:prSet/>
      <dgm:spPr/>
      <dgm:t>
        <a:bodyPr/>
        <a:lstStyle/>
        <a:p>
          <a:endParaRPr lang="en-US"/>
        </a:p>
      </dgm:t>
    </dgm:pt>
    <dgm:pt modelId="{A64D1B39-F03E-4430-B5E0-9C43155F5DA6}">
      <dgm:prSet phldrT="[Text]"/>
      <dgm:spPr>
        <a:xfrm>
          <a:off x="1454980" y="729527"/>
          <a:ext cx="372814" cy="248542"/>
        </a:xfrm>
      </dgm:spPr>
      <dgm:t>
        <a:bodyPr/>
        <a:lstStyle/>
        <a:p>
          <a:r>
            <a:rPr lang="en-US" smtClean="0">
              <a:latin typeface="Calibri"/>
              <a:ea typeface="+mn-ea"/>
              <a:cs typeface="+mn-cs"/>
            </a:rPr>
            <a:t>C</a:t>
          </a:r>
          <a:r>
            <a:rPr lang="en-US" baseline="-25000" smtClean="0">
              <a:latin typeface="Calibri"/>
              <a:ea typeface="+mn-ea"/>
              <a:cs typeface="+mn-cs"/>
            </a:rPr>
            <a:t>1</a:t>
          </a:r>
          <a:r>
            <a:rPr lang="en-US" smtClean="0">
              <a:latin typeface="Calibri"/>
              <a:ea typeface="+mn-ea"/>
              <a:cs typeface="+mn-cs"/>
            </a:rPr>
            <a:t>='d'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55545B36-60CD-45D0-A522-9AAFD6B67CE9}" type="parTrans" cxnId="{28569D62-9592-4FA5-AC96-189928D28CBB}">
      <dgm:prSet/>
      <dgm:spPr>
        <a:xfrm>
          <a:off x="1399058" y="630109"/>
          <a:ext cx="242329" cy="99417"/>
        </a:xfrm>
      </dgm:spPr>
      <dgm:t>
        <a:bodyPr/>
        <a:lstStyle/>
        <a:p>
          <a:endParaRPr lang="en-US"/>
        </a:p>
      </dgm:t>
    </dgm:pt>
    <dgm:pt modelId="{76987AF0-9AAC-4F57-B627-9012A2649E11}" type="sibTrans" cxnId="{28569D62-9592-4FA5-AC96-189928D28CBB}">
      <dgm:prSet/>
      <dgm:spPr/>
      <dgm:t>
        <a:bodyPr/>
        <a:lstStyle/>
        <a:p>
          <a:endParaRPr lang="en-US"/>
        </a:p>
      </dgm:t>
    </dgm:pt>
    <dgm:pt modelId="{F44CB8C1-E1A8-4E5B-A416-491C90CFCF35}" type="pres">
      <dgm:prSet presAssocID="{1666610C-5B99-446F-B058-7A283E23E33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1D380D-C7CA-4F81-8B5F-7CABE1819C52}" type="pres">
      <dgm:prSet presAssocID="{1666610C-5B99-446F-B058-7A283E23E33E}" presName="hierFlow" presStyleCnt="0"/>
      <dgm:spPr/>
      <dgm:t>
        <a:bodyPr/>
        <a:lstStyle/>
        <a:p>
          <a:endParaRPr lang="en-US"/>
        </a:p>
      </dgm:t>
    </dgm:pt>
    <dgm:pt modelId="{3F4DE045-1BDC-4A04-A3B1-6B25284CAEC8}" type="pres">
      <dgm:prSet presAssocID="{1666610C-5B99-446F-B058-7A283E23E33E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91D5BD8-E0F7-45F2-9975-4893F0B2D9E9}" type="pres">
      <dgm:prSet presAssocID="{1D40181A-7570-4FA8-85B7-787B98204D86}" presName="Name14" presStyleCnt="0"/>
      <dgm:spPr/>
      <dgm:t>
        <a:bodyPr/>
        <a:lstStyle/>
        <a:p>
          <a:endParaRPr lang="en-US"/>
        </a:p>
      </dgm:t>
    </dgm:pt>
    <dgm:pt modelId="{408AF390-726E-458B-AB6F-6FAA15690EE7}" type="pres">
      <dgm:prSet presAssocID="{1D40181A-7570-4FA8-85B7-787B98204D86}" presName="level1Shape" presStyleLbl="node0" presStyleIdx="0" presStyleCnt="1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BA4D7C9D-2260-4011-9339-53C68CF7E5D4}" type="pres">
      <dgm:prSet presAssocID="{1D40181A-7570-4FA8-85B7-787B98204D86}" presName="hierChild2" presStyleCnt="0"/>
      <dgm:spPr/>
      <dgm:t>
        <a:bodyPr/>
        <a:lstStyle/>
        <a:p>
          <a:endParaRPr lang="en-US"/>
        </a:p>
      </dgm:t>
    </dgm:pt>
    <dgm:pt modelId="{8E9A9EE6-0246-4345-A203-0A264DC2F7AC}" type="pres">
      <dgm:prSet presAssocID="{8CA85D7B-90EF-4F85-AEAC-F8B14E49D2A6}" presName="Name19" presStyleLbl="parChTrans1D2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484658" y="0"/>
              </a:moveTo>
              <a:lnTo>
                <a:pt x="484658" y="49708"/>
              </a:lnTo>
              <a:lnTo>
                <a:pt x="0" y="49708"/>
              </a:lnTo>
              <a:lnTo>
                <a:pt x="0" y="99417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3D364E22-0D30-4576-9621-8762BA07C2EE}" type="pres">
      <dgm:prSet presAssocID="{06ED95D1-2102-46B1-9491-80BB43ABDD22}" presName="Name21" presStyleCnt="0"/>
      <dgm:spPr/>
      <dgm:t>
        <a:bodyPr/>
        <a:lstStyle/>
        <a:p>
          <a:endParaRPr lang="en-US"/>
        </a:p>
      </dgm:t>
    </dgm:pt>
    <dgm:pt modelId="{068DA202-0846-44F4-B737-85E5735D9B0F}" type="pres">
      <dgm:prSet presAssocID="{06ED95D1-2102-46B1-9491-80BB43ABDD22}" presName="level2Shape" presStyleLbl="node2" presStyleIdx="0" presStyleCnt="2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285C376B-1502-45EA-B042-1B5BDF2D63D8}" type="pres">
      <dgm:prSet presAssocID="{06ED95D1-2102-46B1-9491-80BB43ABDD22}" presName="hierChild3" presStyleCnt="0"/>
      <dgm:spPr/>
      <dgm:t>
        <a:bodyPr/>
        <a:lstStyle/>
        <a:p>
          <a:endParaRPr lang="en-US"/>
        </a:p>
      </dgm:t>
    </dgm:pt>
    <dgm:pt modelId="{A438EC99-74C0-4817-AF13-7352FB3C79D8}" type="pres">
      <dgm:prSet presAssocID="{1945C29B-8FDD-4701-8C8A-48F98F12DBED}" presName="Name19" presStyleLbl="parChTrans1D3" presStyleIdx="0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242329" y="0"/>
              </a:moveTo>
              <a:lnTo>
                <a:pt x="242329" y="49708"/>
              </a:lnTo>
              <a:lnTo>
                <a:pt x="0" y="49708"/>
              </a:lnTo>
              <a:lnTo>
                <a:pt x="0" y="99417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5AE2C93F-153E-4A83-8419-79109EDAE138}" type="pres">
      <dgm:prSet presAssocID="{25995BC1-D174-4052-B849-A94F4972D66F}" presName="Name21" presStyleCnt="0"/>
      <dgm:spPr/>
      <dgm:t>
        <a:bodyPr/>
        <a:lstStyle/>
        <a:p>
          <a:endParaRPr lang="en-US"/>
        </a:p>
      </dgm:t>
    </dgm:pt>
    <dgm:pt modelId="{EE70C36B-B6EB-46A0-BA07-99C8830944F0}" type="pres">
      <dgm:prSet presAssocID="{25995BC1-D174-4052-B849-A94F4972D66F}" presName="level2Shape" presStyleLbl="node3" presStyleIdx="0" presStyleCnt="4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F1FB4A10-0DA8-49B8-995F-DCCE5CE08D93}" type="pres">
      <dgm:prSet presAssocID="{25995BC1-D174-4052-B849-A94F4972D66F}" presName="hierChild3" presStyleCnt="0"/>
      <dgm:spPr/>
      <dgm:t>
        <a:bodyPr/>
        <a:lstStyle/>
        <a:p>
          <a:endParaRPr lang="en-US"/>
        </a:p>
      </dgm:t>
    </dgm:pt>
    <dgm:pt modelId="{3AEC8A46-3A29-48EA-A458-3CBE900A80FD}" type="pres">
      <dgm:prSet presAssocID="{A16F24E3-F3C5-4572-B5EC-C51BFF20965C}" presName="Name19" presStyleLbl="parChTrans1D3" presStyleIdx="1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708"/>
              </a:lnTo>
              <a:lnTo>
                <a:pt x="242329" y="49708"/>
              </a:lnTo>
              <a:lnTo>
                <a:pt x="242329" y="99417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4CC731E8-C6EF-4CBA-A85F-F52652B3D05A}" type="pres">
      <dgm:prSet presAssocID="{4DAC182A-E54F-40A5-A186-BE4B666DB9AE}" presName="Name21" presStyleCnt="0"/>
      <dgm:spPr/>
      <dgm:t>
        <a:bodyPr/>
        <a:lstStyle/>
        <a:p>
          <a:endParaRPr lang="en-US"/>
        </a:p>
      </dgm:t>
    </dgm:pt>
    <dgm:pt modelId="{E8167923-5D9A-4084-AA50-9F5946E6B71A}" type="pres">
      <dgm:prSet presAssocID="{4DAC182A-E54F-40A5-A186-BE4B666DB9AE}" presName="level2Shape" presStyleLbl="node3" presStyleIdx="1" presStyleCnt="4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C4D3833F-EB9F-4069-9071-15C1F37693AC}" type="pres">
      <dgm:prSet presAssocID="{4DAC182A-E54F-40A5-A186-BE4B666DB9AE}" presName="hierChild3" presStyleCnt="0"/>
      <dgm:spPr/>
      <dgm:t>
        <a:bodyPr/>
        <a:lstStyle/>
        <a:p>
          <a:endParaRPr lang="en-US"/>
        </a:p>
      </dgm:t>
    </dgm:pt>
    <dgm:pt modelId="{426481A9-435D-46CA-9D6C-22D23ADC41F5}" type="pres">
      <dgm:prSet presAssocID="{4A6E1C60-84CF-47F2-A69E-D1D8A91984E6}" presName="Name19" presStyleLbl="parChTrans1D2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708"/>
              </a:lnTo>
              <a:lnTo>
                <a:pt x="484658" y="49708"/>
              </a:lnTo>
              <a:lnTo>
                <a:pt x="484658" y="99417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EC212C30-7C4D-4AC4-B46A-37641BF660DF}" type="pres">
      <dgm:prSet presAssocID="{4348E89C-2553-4C69-94C4-6A179026B19A}" presName="Name21" presStyleCnt="0"/>
      <dgm:spPr/>
      <dgm:t>
        <a:bodyPr/>
        <a:lstStyle/>
        <a:p>
          <a:endParaRPr lang="en-US"/>
        </a:p>
      </dgm:t>
    </dgm:pt>
    <dgm:pt modelId="{D5F2E95C-4F3B-47A1-89D7-B891702D9556}" type="pres">
      <dgm:prSet presAssocID="{4348E89C-2553-4C69-94C4-6A179026B19A}" presName="level2Shape" presStyleLbl="node2" presStyleIdx="1" presStyleCnt="2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17F00E20-80C0-430E-987F-04D16B4B8D46}" type="pres">
      <dgm:prSet presAssocID="{4348E89C-2553-4C69-94C4-6A179026B19A}" presName="hierChild3" presStyleCnt="0"/>
      <dgm:spPr/>
      <dgm:t>
        <a:bodyPr/>
        <a:lstStyle/>
        <a:p>
          <a:endParaRPr lang="en-US"/>
        </a:p>
      </dgm:t>
    </dgm:pt>
    <dgm:pt modelId="{98393029-A7FA-4216-B445-558D93036339}" type="pres">
      <dgm:prSet presAssocID="{F8EDE67F-F282-41A6-860F-A86153D56D69}" presName="Name19" presStyleLbl="parChTrans1D3" presStyleIdx="2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242329" y="0"/>
              </a:moveTo>
              <a:lnTo>
                <a:pt x="242329" y="49708"/>
              </a:lnTo>
              <a:lnTo>
                <a:pt x="0" y="49708"/>
              </a:lnTo>
              <a:lnTo>
                <a:pt x="0" y="99417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845E4C5B-B86B-4B39-978A-ED517C1A4AC4}" type="pres">
      <dgm:prSet presAssocID="{84DA3EF3-6277-4AAA-900A-29CCB627D7E2}" presName="Name21" presStyleCnt="0"/>
      <dgm:spPr/>
      <dgm:t>
        <a:bodyPr/>
        <a:lstStyle/>
        <a:p>
          <a:endParaRPr lang="en-US"/>
        </a:p>
      </dgm:t>
    </dgm:pt>
    <dgm:pt modelId="{E44520AE-415A-475E-9E50-4341DF9AC876}" type="pres">
      <dgm:prSet presAssocID="{84DA3EF3-6277-4AAA-900A-29CCB627D7E2}" presName="level2Shape" presStyleLbl="node3" presStyleIdx="2" presStyleCnt="4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D525F822-E611-4D88-B4F8-A548788B0766}" type="pres">
      <dgm:prSet presAssocID="{84DA3EF3-6277-4AAA-900A-29CCB627D7E2}" presName="hierChild3" presStyleCnt="0"/>
      <dgm:spPr/>
      <dgm:t>
        <a:bodyPr/>
        <a:lstStyle/>
        <a:p>
          <a:endParaRPr lang="en-US"/>
        </a:p>
      </dgm:t>
    </dgm:pt>
    <dgm:pt modelId="{84D6BFA0-008B-4B9F-90F5-7723BA931728}" type="pres">
      <dgm:prSet presAssocID="{55545B36-60CD-45D0-A522-9AAFD6B67CE9}" presName="Name19" presStyleLbl="parChTrans1D3" presStyleIdx="3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708"/>
              </a:lnTo>
              <a:lnTo>
                <a:pt x="242329" y="49708"/>
              </a:lnTo>
              <a:lnTo>
                <a:pt x="242329" y="99417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945B39E5-A7CC-4FCF-A8E2-F3AFC77E6FD2}" type="pres">
      <dgm:prSet presAssocID="{A64D1B39-F03E-4430-B5E0-9C43155F5DA6}" presName="Name21" presStyleCnt="0"/>
      <dgm:spPr/>
      <dgm:t>
        <a:bodyPr/>
        <a:lstStyle/>
        <a:p>
          <a:endParaRPr lang="en-US"/>
        </a:p>
      </dgm:t>
    </dgm:pt>
    <dgm:pt modelId="{9B6986F9-4868-4A25-96C8-34F6F580D57E}" type="pres">
      <dgm:prSet presAssocID="{A64D1B39-F03E-4430-B5E0-9C43155F5DA6}" presName="level2Shape" presStyleLbl="node3" presStyleIdx="3" presStyleCnt="4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B63D6621-C784-4E76-8A0B-4E0C7AF3C125}" type="pres">
      <dgm:prSet presAssocID="{A64D1B39-F03E-4430-B5E0-9C43155F5DA6}" presName="hierChild3" presStyleCnt="0"/>
      <dgm:spPr/>
      <dgm:t>
        <a:bodyPr/>
        <a:lstStyle/>
        <a:p>
          <a:endParaRPr lang="en-US"/>
        </a:p>
      </dgm:t>
    </dgm:pt>
    <dgm:pt modelId="{3E78F208-4D6A-442F-889E-BB960D655ECF}" type="pres">
      <dgm:prSet presAssocID="{1666610C-5B99-446F-B058-7A283E23E33E}" presName="bgShapesFlow" presStyleCnt="0"/>
      <dgm:spPr/>
      <dgm:t>
        <a:bodyPr/>
        <a:lstStyle/>
        <a:p>
          <a:endParaRPr lang="en-US"/>
        </a:p>
      </dgm:t>
    </dgm:pt>
  </dgm:ptLst>
  <dgm:cxnLst>
    <dgm:cxn modelId="{9B850A32-551F-40EE-97FF-8EA3DDCA1276}" type="presOf" srcId="{06ED95D1-2102-46B1-9491-80BB43ABDD22}" destId="{068DA202-0846-44F4-B737-85E5735D9B0F}" srcOrd="0" destOrd="0" presId="urn:microsoft.com/office/officeart/2005/8/layout/hierarchy6"/>
    <dgm:cxn modelId="{F38BFC8F-010C-460D-B2E0-962F08ABEBE2}" type="presOf" srcId="{4DAC182A-E54F-40A5-A186-BE4B666DB9AE}" destId="{E8167923-5D9A-4084-AA50-9F5946E6B71A}" srcOrd="0" destOrd="0" presId="urn:microsoft.com/office/officeart/2005/8/layout/hierarchy6"/>
    <dgm:cxn modelId="{3DAE9FBB-CD5C-414D-90EB-A8AE13DF3E20}" srcId="{06ED95D1-2102-46B1-9491-80BB43ABDD22}" destId="{25995BC1-D174-4052-B849-A94F4972D66F}" srcOrd="0" destOrd="0" parTransId="{1945C29B-8FDD-4701-8C8A-48F98F12DBED}" sibTransId="{AC58BA1C-394E-4A68-9303-F928525DB4DD}"/>
    <dgm:cxn modelId="{35BE6768-7D71-4A46-AB85-3F8AE1D79E28}" type="presOf" srcId="{A64D1B39-F03E-4430-B5E0-9C43155F5DA6}" destId="{9B6986F9-4868-4A25-96C8-34F6F580D57E}" srcOrd="0" destOrd="0" presId="urn:microsoft.com/office/officeart/2005/8/layout/hierarchy6"/>
    <dgm:cxn modelId="{949474C8-8641-4D39-BEE5-FCB1FFE52A46}" srcId="{1D40181A-7570-4FA8-85B7-787B98204D86}" destId="{06ED95D1-2102-46B1-9491-80BB43ABDD22}" srcOrd="0" destOrd="0" parTransId="{8CA85D7B-90EF-4F85-AEAC-F8B14E49D2A6}" sibTransId="{65571D8B-B57A-4760-8DE6-3A50C862011F}"/>
    <dgm:cxn modelId="{5FA300C3-6826-4979-8635-5B14ECC81D24}" type="presOf" srcId="{25995BC1-D174-4052-B849-A94F4972D66F}" destId="{EE70C36B-B6EB-46A0-BA07-99C8830944F0}" srcOrd="0" destOrd="0" presId="urn:microsoft.com/office/officeart/2005/8/layout/hierarchy6"/>
    <dgm:cxn modelId="{548F49F1-B214-45D9-9465-945575B53B90}" type="presOf" srcId="{1666610C-5B99-446F-B058-7A283E23E33E}" destId="{F44CB8C1-E1A8-4E5B-A416-491C90CFCF35}" srcOrd="0" destOrd="0" presId="urn:microsoft.com/office/officeart/2005/8/layout/hierarchy6"/>
    <dgm:cxn modelId="{7B168826-976E-442E-B7E3-E6BD296D7E30}" type="presOf" srcId="{8CA85D7B-90EF-4F85-AEAC-F8B14E49D2A6}" destId="{8E9A9EE6-0246-4345-A203-0A264DC2F7AC}" srcOrd="0" destOrd="0" presId="urn:microsoft.com/office/officeart/2005/8/layout/hierarchy6"/>
    <dgm:cxn modelId="{B24172DF-41FD-45B6-A797-619A6AE5DD12}" type="presOf" srcId="{4348E89C-2553-4C69-94C4-6A179026B19A}" destId="{D5F2E95C-4F3B-47A1-89D7-B891702D9556}" srcOrd="0" destOrd="0" presId="urn:microsoft.com/office/officeart/2005/8/layout/hierarchy6"/>
    <dgm:cxn modelId="{34086A1E-792F-471C-93A9-4D3BD457C93A}" type="presOf" srcId="{84DA3EF3-6277-4AAA-900A-29CCB627D7E2}" destId="{E44520AE-415A-475E-9E50-4341DF9AC876}" srcOrd="0" destOrd="0" presId="urn:microsoft.com/office/officeart/2005/8/layout/hierarchy6"/>
    <dgm:cxn modelId="{65CED793-AE95-4387-AE76-3D0A6A165FEE}" srcId="{1666610C-5B99-446F-B058-7A283E23E33E}" destId="{1D40181A-7570-4FA8-85B7-787B98204D86}" srcOrd="0" destOrd="0" parTransId="{33C61153-C0B5-4F58-B7CE-4D8D94B65FC0}" sibTransId="{E679AE4B-6952-4843-B337-DB68D667C88A}"/>
    <dgm:cxn modelId="{69A2369F-7043-49E3-9D8E-A2423BBCA04F}" srcId="{1D40181A-7570-4FA8-85B7-787B98204D86}" destId="{4348E89C-2553-4C69-94C4-6A179026B19A}" srcOrd="1" destOrd="0" parTransId="{4A6E1C60-84CF-47F2-A69E-D1D8A91984E6}" sibTransId="{D7469C0D-FED4-4E80-BD56-8CAB11E6E7FF}"/>
    <dgm:cxn modelId="{91BB482D-0B01-4F6A-97EB-92FDD6409F6C}" type="presOf" srcId="{1D40181A-7570-4FA8-85B7-787B98204D86}" destId="{408AF390-726E-458B-AB6F-6FAA15690EE7}" srcOrd="0" destOrd="0" presId="urn:microsoft.com/office/officeart/2005/8/layout/hierarchy6"/>
    <dgm:cxn modelId="{02B3877A-7101-4878-ABDF-D00980998FB8}" type="presOf" srcId="{A16F24E3-F3C5-4572-B5EC-C51BFF20965C}" destId="{3AEC8A46-3A29-48EA-A458-3CBE900A80FD}" srcOrd="0" destOrd="0" presId="urn:microsoft.com/office/officeart/2005/8/layout/hierarchy6"/>
    <dgm:cxn modelId="{7A9E01C6-D1EB-443E-B485-E45396B29A25}" type="presOf" srcId="{1945C29B-8FDD-4701-8C8A-48F98F12DBED}" destId="{A438EC99-74C0-4817-AF13-7352FB3C79D8}" srcOrd="0" destOrd="0" presId="urn:microsoft.com/office/officeart/2005/8/layout/hierarchy6"/>
    <dgm:cxn modelId="{4A2D997C-850B-47B9-940F-D5BD7166A08D}" srcId="{06ED95D1-2102-46B1-9491-80BB43ABDD22}" destId="{4DAC182A-E54F-40A5-A186-BE4B666DB9AE}" srcOrd="1" destOrd="0" parTransId="{A16F24E3-F3C5-4572-B5EC-C51BFF20965C}" sibTransId="{8C52F9BD-A0BC-46BD-961E-0C59E6CB4352}"/>
    <dgm:cxn modelId="{28569D62-9592-4FA5-AC96-189928D28CBB}" srcId="{4348E89C-2553-4C69-94C4-6A179026B19A}" destId="{A64D1B39-F03E-4430-B5E0-9C43155F5DA6}" srcOrd="1" destOrd="0" parTransId="{55545B36-60CD-45D0-A522-9AAFD6B67CE9}" sibTransId="{76987AF0-9AAC-4F57-B627-9012A2649E11}"/>
    <dgm:cxn modelId="{47AD77F4-E0EE-4E21-AFAC-B9220F0211FE}" type="presOf" srcId="{4A6E1C60-84CF-47F2-A69E-D1D8A91984E6}" destId="{426481A9-435D-46CA-9D6C-22D23ADC41F5}" srcOrd="0" destOrd="0" presId="urn:microsoft.com/office/officeart/2005/8/layout/hierarchy6"/>
    <dgm:cxn modelId="{05B50438-E6F0-48DF-B9F5-44B978AC6581}" type="presOf" srcId="{55545B36-60CD-45D0-A522-9AAFD6B67CE9}" destId="{84D6BFA0-008B-4B9F-90F5-7723BA931728}" srcOrd="0" destOrd="0" presId="urn:microsoft.com/office/officeart/2005/8/layout/hierarchy6"/>
    <dgm:cxn modelId="{A5586179-4AE2-4610-BACB-D18001D49B6D}" type="presOf" srcId="{F8EDE67F-F282-41A6-860F-A86153D56D69}" destId="{98393029-A7FA-4216-B445-558D93036339}" srcOrd="0" destOrd="0" presId="urn:microsoft.com/office/officeart/2005/8/layout/hierarchy6"/>
    <dgm:cxn modelId="{AD8A8322-20F9-4BD2-A487-17DE8C500135}" srcId="{4348E89C-2553-4C69-94C4-6A179026B19A}" destId="{84DA3EF3-6277-4AAA-900A-29CCB627D7E2}" srcOrd="0" destOrd="0" parTransId="{F8EDE67F-F282-41A6-860F-A86153D56D69}" sibTransId="{B689A90C-1D30-4BD2-9D83-80007422FBA8}"/>
    <dgm:cxn modelId="{A087CEC3-B7C7-439F-9230-30016DFE735D}" type="presParOf" srcId="{F44CB8C1-E1A8-4E5B-A416-491C90CFCF35}" destId="{231D380D-C7CA-4F81-8B5F-7CABE1819C52}" srcOrd="0" destOrd="0" presId="urn:microsoft.com/office/officeart/2005/8/layout/hierarchy6"/>
    <dgm:cxn modelId="{59AECA26-BB51-446E-AE16-589B6566409A}" type="presParOf" srcId="{231D380D-C7CA-4F81-8B5F-7CABE1819C52}" destId="{3F4DE045-1BDC-4A04-A3B1-6B25284CAEC8}" srcOrd="0" destOrd="0" presId="urn:microsoft.com/office/officeart/2005/8/layout/hierarchy6"/>
    <dgm:cxn modelId="{EC47080B-8E57-4ED0-94CC-492C98D58717}" type="presParOf" srcId="{3F4DE045-1BDC-4A04-A3B1-6B25284CAEC8}" destId="{991D5BD8-E0F7-45F2-9975-4893F0B2D9E9}" srcOrd="0" destOrd="0" presId="urn:microsoft.com/office/officeart/2005/8/layout/hierarchy6"/>
    <dgm:cxn modelId="{15EB432A-74DA-4021-93E2-704E35026138}" type="presParOf" srcId="{991D5BD8-E0F7-45F2-9975-4893F0B2D9E9}" destId="{408AF390-726E-458B-AB6F-6FAA15690EE7}" srcOrd="0" destOrd="0" presId="urn:microsoft.com/office/officeart/2005/8/layout/hierarchy6"/>
    <dgm:cxn modelId="{1D3C5E25-2397-41A9-A1DB-DA8D738F3F43}" type="presParOf" srcId="{991D5BD8-E0F7-45F2-9975-4893F0B2D9E9}" destId="{BA4D7C9D-2260-4011-9339-53C68CF7E5D4}" srcOrd="1" destOrd="0" presId="urn:microsoft.com/office/officeart/2005/8/layout/hierarchy6"/>
    <dgm:cxn modelId="{98F35465-D393-4179-B5EC-808BB3B5EFAF}" type="presParOf" srcId="{BA4D7C9D-2260-4011-9339-53C68CF7E5D4}" destId="{8E9A9EE6-0246-4345-A203-0A264DC2F7AC}" srcOrd="0" destOrd="0" presId="urn:microsoft.com/office/officeart/2005/8/layout/hierarchy6"/>
    <dgm:cxn modelId="{78A5CD35-4828-49DC-B628-A5ABD99FA827}" type="presParOf" srcId="{BA4D7C9D-2260-4011-9339-53C68CF7E5D4}" destId="{3D364E22-0D30-4576-9621-8762BA07C2EE}" srcOrd="1" destOrd="0" presId="urn:microsoft.com/office/officeart/2005/8/layout/hierarchy6"/>
    <dgm:cxn modelId="{A6880025-1E42-4982-8477-8F50E211B5AA}" type="presParOf" srcId="{3D364E22-0D30-4576-9621-8762BA07C2EE}" destId="{068DA202-0846-44F4-B737-85E5735D9B0F}" srcOrd="0" destOrd="0" presId="urn:microsoft.com/office/officeart/2005/8/layout/hierarchy6"/>
    <dgm:cxn modelId="{D8466F6C-8552-413F-8314-C939A57DBF0E}" type="presParOf" srcId="{3D364E22-0D30-4576-9621-8762BA07C2EE}" destId="{285C376B-1502-45EA-B042-1B5BDF2D63D8}" srcOrd="1" destOrd="0" presId="urn:microsoft.com/office/officeart/2005/8/layout/hierarchy6"/>
    <dgm:cxn modelId="{00178BCD-72B5-46BA-B60A-BE4597D9D910}" type="presParOf" srcId="{285C376B-1502-45EA-B042-1B5BDF2D63D8}" destId="{A438EC99-74C0-4817-AF13-7352FB3C79D8}" srcOrd="0" destOrd="0" presId="urn:microsoft.com/office/officeart/2005/8/layout/hierarchy6"/>
    <dgm:cxn modelId="{9E05E4B1-1E95-42F2-85D3-89E0C4438FB0}" type="presParOf" srcId="{285C376B-1502-45EA-B042-1B5BDF2D63D8}" destId="{5AE2C93F-153E-4A83-8419-79109EDAE138}" srcOrd="1" destOrd="0" presId="urn:microsoft.com/office/officeart/2005/8/layout/hierarchy6"/>
    <dgm:cxn modelId="{425323C5-2D5A-4E33-83E4-0CA747A25585}" type="presParOf" srcId="{5AE2C93F-153E-4A83-8419-79109EDAE138}" destId="{EE70C36B-B6EB-46A0-BA07-99C8830944F0}" srcOrd="0" destOrd="0" presId="urn:microsoft.com/office/officeart/2005/8/layout/hierarchy6"/>
    <dgm:cxn modelId="{D98B9471-FB23-45E5-A851-2A2050B75658}" type="presParOf" srcId="{5AE2C93F-153E-4A83-8419-79109EDAE138}" destId="{F1FB4A10-0DA8-49B8-995F-DCCE5CE08D93}" srcOrd="1" destOrd="0" presId="urn:microsoft.com/office/officeart/2005/8/layout/hierarchy6"/>
    <dgm:cxn modelId="{11C5A437-3DA5-44EE-A7F5-B8F4F9F97418}" type="presParOf" srcId="{285C376B-1502-45EA-B042-1B5BDF2D63D8}" destId="{3AEC8A46-3A29-48EA-A458-3CBE900A80FD}" srcOrd="2" destOrd="0" presId="urn:microsoft.com/office/officeart/2005/8/layout/hierarchy6"/>
    <dgm:cxn modelId="{8C0F74EA-9876-49E3-9776-43E01F0733E5}" type="presParOf" srcId="{285C376B-1502-45EA-B042-1B5BDF2D63D8}" destId="{4CC731E8-C6EF-4CBA-A85F-F52652B3D05A}" srcOrd="3" destOrd="0" presId="urn:microsoft.com/office/officeart/2005/8/layout/hierarchy6"/>
    <dgm:cxn modelId="{CD2E8013-A85D-4421-BFFE-B86D20917E0E}" type="presParOf" srcId="{4CC731E8-C6EF-4CBA-A85F-F52652B3D05A}" destId="{E8167923-5D9A-4084-AA50-9F5946E6B71A}" srcOrd="0" destOrd="0" presId="urn:microsoft.com/office/officeart/2005/8/layout/hierarchy6"/>
    <dgm:cxn modelId="{107C4A09-7822-45B4-8ED3-E24D25CD3F41}" type="presParOf" srcId="{4CC731E8-C6EF-4CBA-A85F-F52652B3D05A}" destId="{C4D3833F-EB9F-4069-9071-15C1F37693AC}" srcOrd="1" destOrd="0" presId="urn:microsoft.com/office/officeart/2005/8/layout/hierarchy6"/>
    <dgm:cxn modelId="{B936B05E-52EE-47A8-863F-A276BF02F509}" type="presParOf" srcId="{BA4D7C9D-2260-4011-9339-53C68CF7E5D4}" destId="{426481A9-435D-46CA-9D6C-22D23ADC41F5}" srcOrd="2" destOrd="0" presId="urn:microsoft.com/office/officeart/2005/8/layout/hierarchy6"/>
    <dgm:cxn modelId="{2AD0AD3D-6286-4B5C-AD19-CB17D7826680}" type="presParOf" srcId="{BA4D7C9D-2260-4011-9339-53C68CF7E5D4}" destId="{EC212C30-7C4D-4AC4-B46A-37641BF660DF}" srcOrd="3" destOrd="0" presId="urn:microsoft.com/office/officeart/2005/8/layout/hierarchy6"/>
    <dgm:cxn modelId="{4CF71A37-F200-48EE-8399-6E16B1B75ED5}" type="presParOf" srcId="{EC212C30-7C4D-4AC4-B46A-37641BF660DF}" destId="{D5F2E95C-4F3B-47A1-89D7-B891702D9556}" srcOrd="0" destOrd="0" presId="urn:microsoft.com/office/officeart/2005/8/layout/hierarchy6"/>
    <dgm:cxn modelId="{28897ABA-8B08-49BD-8D9C-C345447FD9FE}" type="presParOf" srcId="{EC212C30-7C4D-4AC4-B46A-37641BF660DF}" destId="{17F00E20-80C0-430E-987F-04D16B4B8D46}" srcOrd="1" destOrd="0" presId="urn:microsoft.com/office/officeart/2005/8/layout/hierarchy6"/>
    <dgm:cxn modelId="{0FC13EE8-8E61-411E-9A47-8CEC1EFB4E1E}" type="presParOf" srcId="{17F00E20-80C0-430E-987F-04D16B4B8D46}" destId="{98393029-A7FA-4216-B445-558D93036339}" srcOrd="0" destOrd="0" presId="urn:microsoft.com/office/officeart/2005/8/layout/hierarchy6"/>
    <dgm:cxn modelId="{A3C3E7F1-2DA1-4502-A7F4-94EA6D99A692}" type="presParOf" srcId="{17F00E20-80C0-430E-987F-04D16B4B8D46}" destId="{845E4C5B-B86B-4B39-978A-ED517C1A4AC4}" srcOrd="1" destOrd="0" presId="urn:microsoft.com/office/officeart/2005/8/layout/hierarchy6"/>
    <dgm:cxn modelId="{4957E46D-7E4B-49AC-852E-EF255BCE3A02}" type="presParOf" srcId="{845E4C5B-B86B-4B39-978A-ED517C1A4AC4}" destId="{E44520AE-415A-475E-9E50-4341DF9AC876}" srcOrd="0" destOrd="0" presId="urn:microsoft.com/office/officeart/2005/8/layout/hierarchy6"/>
    <dgm:cxn modelId="{A8962193-51BB-4FE4-B507-C00223708E60}" type="presParOf" srcId="{845E4C5B-B86B-4B39-978A-ED517C1A4AC4}" destId="{D525F822-E611-4D88-B4F8-A548788B0766}" srcOrd="1" destOrd="0" presId="urn:microsoft.com/office/officeart/2005/8/layout/hierarchy6"/>
    <dgm:cxn modelId="{6330F59F-E2FA-4A2A-A038-F764675732C4}" type="presParOf" srcId="{17F00E20-80C0-430E-987F-04D16B4B8D46}" destId="{84D6BFA0-008B-4B9F-90F5-7723BA931728}" srcOrd="2" destOrd="0" presId="urn:microsoft.com/office/officeart/2005/8/layout/hierarchy6"/>
    <dgm:cxn modelId="{093CA5C9-93EA-431E-B390-0F7343BDDF59}" type="presParOf" srcId="{17F00E20-80C0-430E-987F-04D16B4B8D46}" destId="{945B39E5-A7CC-4FCF-A8E2-F3AFC77E6FD2}" srcOrd="3" destOrd="0" presId="urn:microsoft.com/office/officeart/2005/8/layout/hierarchy6"/>
    <dgm:cxn modelId="{B36A5AF2-D776-4EBE-A8E5-7458A74AE4F9}" type="presParOf" srcId="{945B39E5-A7CC-4FCF-A8E2-F3AFC77E6FD2}" destId="{9B6986F9-4868-4A25-96C8-34F6F580D57E}" srcOrd="0" destOrd="0" presId="urn:microsoft.com/office/officeart/2005/8/layout/hierarchy6"/>
    <dgm:cxn modelId="{3C43EF62-323F-4511-A054-6CE6A37E7843}" type="presParOf" srcId="{945B39E5-A7CC-4FCF-A8E2-F3AFC77E6FD2}" destId="{B63D6621-C784-4E76-8A0B-4E0C7AF3C125}" srcOrd="1" destOrd="0" presId="urn:microsoft.com/office/officeart/2005/8/layout/hierarchy6"/>
    <dgm:cxn modelId="{BD3DED84-FD2A-43F9-9280-BF7832C15587}" type="presParOf" srcId="{F44CB8C1-E1A8-4E5B-A416-491C90CFCF35}" destId="{3E78F208-4D6A-442F-889E-BB960D655EC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1666610C-5B99-446F-B058-7A283E23E33E}" type="doc">
      <dgm:prSet loTypeId="urn:microsoft.com/office/officeart/2005/8/layout/hierarchy6" loCatId="hierarchy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1D40181A-7570-4FA8-85B7-787B98204D86}">
      <dgm:prSet phldrT="[Text]"/>
      <dgm:spPr>
        <a:xfrm>
          <a:off x="838578" y="0"/>
          <a:ext cx="405471" cy="270314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AND</a:t>
          </a:r>
          <a:endParaRPr lang="en-US">
            <a:latin typeface="Calibri"/>
            <a:ea typeface="+mn-ea"/>
            <a:cs typeface="+mn-cs"/>
          </a:endParaRPr>
        </a:p>
      </dgm:t>
    </dgm:pt>
    <dgm:pt modelId="{33C61153-C0B5-4F58-B7CE-4D8D94B65FC0}" type="parTrans" cxnId="{65CED793-AE95-4387-AE76-3D0A6A165FEE}">
      <dgm:prSet/>
      <dgm:spPr/>
      <dgm:t>
        <a:bodyPr/>
        <a:lstStyle/>
        <a:p>
          <a:pPr algn="ctr"/>
          <a:endParaRPr lang="en-US"/>
        </a:p>
      </dgm:t>
    </dgm:pt>
    <dgm:pt modelId="{E679AE4B-6952-4843-B337-DB68D667C88A}" type="sibTrans" cxnId="{65CED793-AE95-4387-AE76-3D0A6A165FEE}">
      <dgm:prSet/>
      <dgm:spPr/>
      <dgm:t>
        <a:bodyPr/>
        <a:lstStyle/>
        <a:p>
          <a:pPr algn="ctr"/>
          <a:endParaRPr lang="en-US"/>
        </a:p>
      </dgm:t>
    </dgm:pt>
    <dgm:pt modelId="{06ED95D1-2102-46B1-9491-80BB43ABDD22}">
      <dgm:prSet phldrT="[Text]"/>
      <dgm:spPr>
        <a:xfrm>
          <a:off x="443243" y="359046"/>
          <a:ext cx="405471" cy="270314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OR</a:t>
          </a:r>
          <a:endParaRPr lang="en-US">
            <a:latin typeface="Calibri"/>
            <a:ea typeface="+mn-ea"/>
            <a:cs typeface="+mn-cs"/>
          </a:endParaRPr>
        </a:p>
      </dgm:t>
    </dgm:pt>
    <dgm:pt modelId="{8CA85D7B-90EF-4F85-AEAC-F8B14E49D2A6}" type="parTrans" cxnId="{949474C8-8641-4D39-BEE5-FCB1FFE52A46}">
      <dgm:prSet/>
      <dgm:spPr>
        <a:xfrm>
          <a:off x="645979" y="224594"/>
          <a:ext cx="395335" cy="91440"/>
        </a:xfrm>
      </dgm:spPr>
      <dgm:t>
        <a:bodyPr/>
        <a:lstStyle/>
        <a:p>
          <a:pPr algn="ctr"/>
          <a:endParaRPr lang="en-US"/>
        </a:p>
      </dgm:t>
    </dgm:pt>
    <dgm:pt modelId="{65571D8B-B57A-4760-8DE6-3A50C862011F}" type="sibTrans" cxnId="{949474C8-8641-4D39-BEE5-FCB1FFE52A46}">
      <dgm:prSet/>
      <dgm:spPr/>
      <dgm:t>
        <a:bodyPr/>
        <a:lstStyle/>
        <a:p>
          <a:pPr algn="ctr"/>
          <a:endParaRPr lang="en-US"/>
        </a:p>
      </dgm:t>
    </dgm:pt>
    <dgm:pt modelId="{25995BC1-D174-4052-B849-A94F4972D66F}">
      <dgm:prSet phldrT="[Text]"/>
      <dgm:spPr>
        <a:xfrm>
          <a:off x="179686" y="737486"/>
          <a:ext cx="405471" cy="270314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T1</a:t>
          </a:r>
          <a:endParaRPr lang="en-US">
            <a:latin typeface="Calibri"/>
            <a:ea typeface="+mn-ea"/>
            <a:cs typeface="+mn-cs"/>
          </a:endParaRPr>
        </a:p>
      </dgm:t>
    </dgm:pt>
    <dgm:pt modelId="{1945C29B-8FDD-4701-8C8A-48F98F12DBED}" type="parTrans" cxnId="{3DAE9FBB-CD5C-414D-90EB-A8AE13DF3E20}">
      <dgm:prSet/>
      <dgm:spPr>
        <a:xfrm>
          <a:off x="382422" y="629361"/>
          <a:ext cx="263556" cy="108125"/>
        </a:xfrm>
      </dgm:spPr>
      <dgm:t>
        <a:bodyPr/>
        <a:lstStyle/>
        <a:p>
          <a:pPr algn="ctr"/>
          <a:endParaRPr lang="en-US"/>
        </a:p>
      </dgm:t>
    </dgm:pt>
    <dgm:pt modelId="{AC58BA1C-394E-4A68-9303-F928525DB4DD}" type="sibTrans" cxnId="{3DAE9FBB-CD5C-414D-90EB-A8AE13DF3E20}">
      <dgm:prSet/>
      <dgm:spPr/>
      <dgm:t>
        <a:bodyPr/>
        <a:lstStyle/>
        <a:p>
          <a:pPr algn="ctr"/>
          <a:endParaRPr lang="en-US"/>
        </a:p>
      </dgm:t>
    </dgm:pt>
    <dgm:pt modelId="{4DAC182A-E54F-40A5-A186-BE4B666DB9AE}">
      <dgm:prSet phldrT="[Text]"/>
      <dgm:spPr>
        <a:xfrm>
          <a:off x="706800" y="737486"/>
          <a:ext cx="405471" cy="270314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T2</a:t>
          </a:r>
          <a:endParaRPr lang="en-US">
            <a:latin typeface="Calibri"/>
            <a:ea typeface="+mn-ea"/>
            <a:cs typeface="+mn-cs"/>
          </a:endParaRPr>
        </a:p>
      </dgm:t>
    </dgm:pt>
    <dgm:pt modelId="{A16F24E3-F3C5-4572-B5EC-C51BFF20965C}" type="parTrans" cxnId="{4A2D997C-850B-47B9-940F-D5BD7166A08D}">
      <dgm:prSet/>
      <dgm:spPr>
        <a:xfrm>
          <a:off x="645979" y="629361"/>
          <a:ext cx="263556" cy="108125"/>
        </a:xfrm>
      </dgm:spPr>
      <dgm:t>
        <a:bodyPr/>
        <a:lstStyle/>
        <a:p>
          <a:pPr algn="ctr"/>
          <a:endParaRPr lang="en-US"/>
        </a:p>
      </dgm:t>
    </dgm:pt>
    <dgm:pt modelId="{8C52F9BD-A0BC-46BD-961E-0C59E6CB4352}" type="sibTrans" cxnId="{4A2D997C-850B-47B9-940F-D5BD7166A08D}">
      <dgm:prSet/>
      <dgm:spPr/>
      <dgm:t>
        <a:bodyPr/>
        <a:lstStyle/>
        <a:p>
          <a:pPr algn="ctr"/>
          <a:endParaRPr lang="en-US"/>
        </a:p>
      </dgm:t>
    </dgm:pt>
    <dgm:pt modelId="{4348E89C-2553-4C69-94C4-6A179026B19A}">
      <dgm:prSet phldrT="[Text]"/>
      <dgm:spPr>
        <a:xfrm>
          <a:off x="1233913" y="359046"/>
          <a:ext cx="405471" cy="270314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NOT</a:t>
          </a:r>
          <a:endParaRPr lang="en-US">
            <a:latin typeface="Calibri"/>
            <a:ea typeface="+mn-ea"/>
            <a:cs typeface="+mn-cs"/>
          </a:endParaRPr>
        </a:p>
      </dgm:t>
    </dgm:pt>
    <dgm:pt modelId="{4A6E1C60-84CF-47F2-A69E-D1D8A91984E6}" type="parTrans" cxnId="{69A2369F-7043-49E3-9D8E-A2423BBCA04F}">
      <dgm:prSet/>
      <dgm:spPr>
        <a:xfrm>
          <a:off x="1041314" y="224594"/>
          <a:ext cx="395335" cy="91440"/>
        </a:xfrm>
      </dgm:spPr>
      <dgm:t>
        <a:bodyPr/>
        <a:lstStyle/>
        <a:p>
          <a:pPr algn="ctr"/>
          <a:endParaRPr lang="en-US"/>
        </a:p>
      </dgm:t>
    </dgm:pt>
    <dgm:pt modelId="{D7469C0D-FED4-4E80-BD56-8CAB11E6E7FF}" type="sibTrans" cxnId="{69A2369F-7043-49E3-9D8E-A2423BBCA04F}">
      <dgm:prSet/>
      <dgm:spPr/>
      <dgm:t>
        <a:bodyPr/>
        <a:lstStyle/>
        <a:p>
          <a:pPr algn="ctr"/>
          <a:endParaRPr lang="en-US"/>
        </a:p>
      </dgm:t>
    </dgm:pt>
    <dgm:pt modelId="{84DA3EF3-6277-4AAA-900A-29CCB627D7E2}">
      <dgm:prSet phldrT="[Text]"/>
      <dgm:spPr>
        <a:xfrm>
          <a:off x="1233913" y="737486"/>
          <a:ext cx="405471" cy="270314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AND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F8EDE67F-F282-41A6-860F-A86153D56D69}" type="parTrans" cxnId="{AD8A8322-20F9-4BD2-A487-17DE8C500135}">
      <dgm:prSet/>
      <dgm:spPr>
        <a:xfrm>
          <a:off x="1390929" y="629361"/>
          <a:ext cx="91440" cy="108125"/>
        </a:xfrm>
      </dgm:spPr>
      <dgm:t>
        <a:bodyPr/>
        <a:lstStyle/>
        <a:p>
          <a:pPr algn="ctr"/>
          <a:endParaRPr lang="en-US"/>
        </a:p>
      </dgm:t>
    </dgm:pt>
    <dgm:pt modelId="{B689A90C-1D30-4BD2-9D83-80007422FBA8}" type="sibTrans" cxnId="{AD8A8322-20F9-4BD2-A487-17DE8C500135}">
      <dgm:prSet/>
      <dgm:spPr/>
      <dgm:t>
        <a:bodyPr/>
        <a:lstStyle/>
        <a:p>
          <a:pPr algn="ctr"/>
          <a:endParaRPr lang="en-US"/>
        </a:p>
      </dgm:t>
    </dgm:pt>
    <dgm:pt modelId="{F96AA8D3-2BC3-4DDA-8D40-D220C1BBBBD4}">
      <dgm:prSet phldrT="[Text]"/>
      <dgm:spPr>
        <a:xfrm>
          <a:off x="1233913" y="737486"/>
          <a:ext cx="405471" cy="270314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C1=‘a’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D37ED120-A49E-4A10-9560-D0FC554D5773}" type="parTrans" cxnId="{2CCA71AC-0B71-4A34-9B94-63AE041F151E}">
      <dgm:prSet/>
      <dgm:spPr/>
      <dgm:t>
        <a:bodyPr/>
        <a:lstStyle/>
        <a:p>
          <a:endParaRPr lang="en-US"/>
        </a:p>
      </dgm:t>
    </dgm:pt>
    <dgm:pt modelId="{514C8CA6-56D3-4413-9355-56C22B01AA93}" type="sibTrans" cxnId="{2CCA71AC-0B71-4A34-9B94-63AE041F151E}">
      <dgm:prSet/>
      <dgm:spPr/>
      <dgm:t>
        <a:bodyPr/>
        <a:lstStyle/>
        <a:p>
          <a:endParaRPr lang="en-US"/>
        </a:p>
      </dgm:t>
    </dgm:pt>
    <dgm:pt modelId="{F1D667E4-0CAF-4444-BDE4-980DA73A715E}">
      <dgm:prSet phldrT="[Text]"/>
      <dgm:spPr>
        <a:xfrm>
          <a:off x="1233913" y="737486"/>
          <a:ext cx="405471" cy="270314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C2=‘b’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3EAF81F8-2D6C-445F-97A1-C938FA7ED6C7}" type="parTrans" cxnId="{80FF59E5-298D-4AD5-B553-32A977AEFA1D}">
      <dgm:prSet/>
      <dgm:spPr/>
      <dgm:t>
        <a:bodyPr/>
        <a:lstStyle/>
        <a:p>
          <a:endParaRPr lang="en-US"/>
        </a:p>
      </dgm:t>
    </dgm:pt>
    <dgm:pt modelId="{EB487177-D5A5-4BF9-A82E-FF931EF70599}" type="sibTrans" cxnId="{80FF59E5-298D-4AD5-B553-32A977AEFA1D}">
      <dgm:prSet/>
      <dgm:spPr/>
      <dgm:t>
        <a:bodyPr/>
        <a:lstStyle/>
        <a:p>
          <a:endParaRPr lang="en-US"/>
        </a:p>
      </dgm:t>
    </dgm:pt>
    <dgm:pt modelId="{F44CB8C1-E1A8-4E5B-A416-491C90CFCF35}" type="pres">
      <dgm:prSet presAssocID="{1666610C-5B99-446F-B058-7A283E23E33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1D380D-C7CA-4F81-8B5F-7CABE1819C52}" type="pres">
      <dgm:prSet presAssocID="{1666610C-5B99-446F-B058-7A283E23E33E}" presName="hierFlow" presStyleCnt="0"/>
      <dgm:spPr/>
      <dgm:t>
        <a:bodyPr/>
        <a:lstStyle/>
        <a:p>
          <a:endParaRPr lang="en-US"/>
        </a:p>
      </dgm:t>
    </dgm:pt>
    <dgm:pt modelId="{3F4DE045-1BDC-4A04-A3B1-6B25284CAEC8}" type="pres">
      <dgm:prSet presAssocID="{1666610C-5B99-446F-B058-7A283E23E33E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91D5BD8-E0F7-45F2-9975-4893F0B2D9E9}" type="pres">
      <dgm:prSet presAssocID="{1D40181A-7570-4FA8-85B7-787B98204D86}" presName="Name14" presStyleCnt="0"/>
      <dgm:spPr/>
      <dgm:t>
        <a:bodyPr/>
        <a:lstStyle/>
        <a:p>
          <a:endParaRPr lang="en-US"/>
        </a:p>
      </dgm:t>
    </dgm:pt>
    <dgm:pt modelId="{408AF390-726E-458B-AB6F-6FAA15690EE7}" type="pres">
      <dgm:prSet presAssocID="{1D40181A-7570-4FA8-85B7-787B98204D86}" presName="level1Shape" presStyleLbl="node0" presStyleIdx="0" presStyleCnt="1" custLinFactNeighborY="-3622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BA4D7C9D-2260-4011-9339-53C68CF7E5D4}" type="pres">
      <dgm:prSet presAssocID="{1D40181A-7570-4FA8-85B7-787B98204D86}" presName="hierChild2" presStyleCnt="0"/>
      <dgm:spPr/>
      <dgm:t>
        <a:bodyPr/>
        <a:lstStyle/>
        <a:p>
          <a:endParaRPr lang="en-US"/>
        </a:p>
      </dgm:t>
    </dgm:pt>
    <dgm:pt modelId="{8E9A9EE6-0246-4345-A203-0A264DC2F7AC}" type="pres">
      <dgm:prSet presAssocID="{8CA85D7B-90EF-4F85-AEAC-F8B14E49D2A6}" presName="Name19" presStyleLbl="parChTrans1D2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395335" y="45720"/>
              </a:moveTo>
              <a:lnTo>
                <a:pt x="395335" y="90085"/>
              </a:lnTo>
              <a:lnTo>
                <a:pt x="0" y="90085"/>
              </a:lnTo>
              <a:lnTo>
                <a:pt x="0" y="13445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3D364E22-0D30-4576-9621-8762BA07C2EE}" type="pres">
      <dgm:prSet presAssocID="{06ED95D1-2102-46B1-9491-80BB43ABDD22}" presName="Name21" presStyleCnt="0"/>
      <dgm:spPr/>
      <dgm:t>
        <a:bodyPr/>
        <a:lstStyle/>
        <a:p>
          <a:endParaRPr lang="en-US"/>
        </a:p>
      </dgm:t>
    </dgm:pt>
    <dgm:pt modelId="{068DA202-0846-44F4-B737-85E5735D9B0F}" type="pres">
      <dgm:prSet presAssocID="{06ED95D1-2102-46B1-9491-80BB43ABDD22}" presName="level2Shape" presStyleLbl="node2" presStyleIdx="0" presStyleCnt="2" custLinFactNeighborY="-7198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285C376B-1502-45EA-B042-1B5BDF2D63D8}" type="pres">
      <dgm:prSet presAssocID="{06ED95D1-2102-46B1-9491-80BB43ABDD22}" presName="hierChild3" presStyleCnt="0"/>
      <dgm:spPr/>
      <dgm:t>
        <a:bodyPr/>
        <a:lstStyle/>
        <a:p>
          <a:endParaRPr lang="en-US"/>
        </a:p>
      </dgm:t>
    </dgm:pt>
    <dgm:pt modelId="{A438EC99-74C0-4817-AF13-7352FB3C79D8}" type="pres">
      <dgm:prSet presAssocID="{1945C29B-8FDD-4701-8C8A-48F98F12DBED}" presName="Name19" presStyleLbl="parChTrans1D3" presStyleIdx="0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263556" y="0"/>
              </a:moveTo>
              <a:lnTo>
                <a:pt x="263556" y="54062"/>
              </a:lnTo>
              <a:lnTo>
                <a:pt x="0" y="54062"/>
              </a:lnTo>
              <a:lnTo>
                <a:pt x="0" y="108125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5AE2C93F-153E-4A83-8419-79109EDAE138}" type="pres">
      <dgm:prSet presAssocID="{25995BC1-D174-4052-B849-A94F4972D66F}" presName="Name21" presStyleCnt="0"/>
      <dgm:spPr/>
      <dgm:t>
        <a:bodyPr/>
        <a:lstStyle/>
        <a:p>
          <a:endParaRPr lang="en-US"/>
        </a:p>
      </dgm:t>
    </dgm:pt>
    <dgm:pt modelId="{EE70C36B-B6EB-46A0-BA07-99C8830944F0}" type="pres">
      <dgm:prSet presAssocID="{25995BC1-D174-4052-B849-A94F4972D66F}" presName="level2Shape" presStyleLbl="node3" presStyleIdx="0" presStyleCnt="3" custLinFactNeighborY="-7198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F1FB4A10-0DA8-49B8-995F-DCCE5CE08D93}" type="pres">
      <dgm:prSet presAssocID="{25995BC1-D174-4052-B849-A94F4972D66F}" presName="hierChild3" presStyleCnt="0"/>
      <dgm:spPr/>
      <dgm:t>
        <a:bodyPr/>
        <a:lstStyle/>
        <a:p>
          <a:endParaRPr lang="en-US"/>
        </a:p>
      </dgm:t>
    </dgm:pt>
    <dgm:pt modelId="{3AEC8A46-3A29-48EA-A458-3CBE900A80FD}" type="pres">
      <dgm:prSet presAssocID="{A16F24E3-F3C5-4572-B5EC-C51BFF20965C}" presName="Name19" presStyleLbl="parChTrans1D3" presStyleIdx="1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062"/>
              </a:lnTo>
              <a:lnTo>
                <a:pt x="263556" y="54062"/>
              </a:lnTo>
              <a:lnTo>
                <a:pt x="263556" y="108125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4CC731E8-C6EF-4CBA-A85F-F52652B3D05A}" type="pres">
      <dgm:prSet presAssocID="{4DAC182A-E54F-40A5-A186-BE4B666DB9AE}" presName="Name21" presStyleCnt="0"/>
      <dgm:spPr/>
      <dgm:t>
        <a:bodyPr/>
        <a:lstStyle/>
        <a:p>
          <a:endParaRPr lang="en-US"/>
        </a:p>
      </dgm:t>
    </dgm:pt>
    <dgm:pt modelId="{E8167923-5D9A-4084-AA50-9F5946E6B71A}" type="pres">
      <dgm:prSet presAssocID="{4DAC182A-E54F-40A5-A186-BE4B666DB9AE}" presName="level2Shape" presStyleLbl="node3" presStyleIdx="1" presStyleCnt="3" custLinFactNeighborY="-7198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C4D3833F-EB9F-4069-9071-15C1F37693AC}" type="pres">
      <dgm:prSet presAssocID="{4DAC182A-E54F-40A5-A186-BE4B666DB9AE}" presName="hierChild3" presStyleCnt="0"/>
      <dgm:spPr/>
      <dgm:t>
        <a:bodyPr/>
        <a:lstStyle/>
        <a:p>
          <a:endParaRPr lang="en-US"/>
        </a:p>
      </dgm:t>
    </dgm:pt>
    <dgm:pt modelId="{426481A9-435D-46CA-9D6C-22D23ADC41F5}" type="pres">
      <dgm:prSet presAssocID="{4A6E1C60-84CF-47F2-A69E-D1D8A91984E6}" presName="Name19" presStyleLbl="parChTrans1D2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90085"/>
              </a:lnTo>
              <a:lnTo>
                <a:pt x="395335" y="90085"/>
              </a:lnTo>
              <a:lnTo>
                <a:pt x="395335" y="13445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EC212C30-7C4D-4AC4-B46A-37641BF660DF}" type="pres">
      <dgm:prSet presAssocID="{4348E89C-2553-4C69-94C4-6A179026B19A}" presName="Name21" presStyleCnt="0"/>
      <dgm:spPr/>
      <dgm:t>
        <a:bodyPr/>
        <a:lstStyle/>
        <a:p>
          <a:endParaRPr lang="en-US"/>
        </a:p>
      </dgm:t>
    </dgm:pt>
    <dgm:pt modelId="{D5F2E95C-4F3B-47A1-89D7-B891702D9556}" type="pres">
      <dgm:prSet presAssocID="{4348E89C-2553-4C69-94C4-6A179026B19A}" presName="level2Shape" presStyleLbl="node2" presStyleIdx="1" presStyleCnt="2" custLinFactNeighborY="-7198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17F00E20-80C0-430E-987F-04D16B4B8D46}" type="pres">
      <dgm:prSet presAssocID="{4348E89C-2553-4C69-94C4-6A179026B19A}" presName="hierChild3" presStyleCnt="0"/>
      <dgm:spPr/>
      <dgm:t>
        <a:bodyPr/>
        <a:lstStyle/>
        <a:p>
          <a:endParaRPr lang="en-US"/>
        </a:p>
      </dgm:t>
    </dgm:pt>
    <dgm:pt modelId="{98393029-A7FA-4216-B445-558D93036339}" type="pres">
      <dgm:prSet presAssocID="{F8EDE67F-F282-41A6-860F-A86153D56D69}" presName="Name19" presStyleLbl="parChTrans1D3" presStyleIdx="2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8125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845E4C5B-B86B-4B39-978A-ED517C1A4AC4}" type="pres">
      <dgm:prSet presAssocID="{84DA3EF3-6277-4AAA-900A-29CCB627D7E2}" presName="Name21" presStyleCnt="0"/>
      <dgm:spPr/>
      <dgm:t>
        <a:bodyPr/>
        <a:lstStyle/>
        <a:p>
          <a:endParaRPr lang="en-US"/>
        </a:p>
      </dgm:t>
    </dgm:pt>
    <dgm:pt modelId="{E44520AE-415A-475E-9E50-4341DF9AC876}" type="pres">
      <dgm:prSet presAssocID="{84DA3EF3-6277-4AAA-900A-29CCB627D7E2}" presName="level2Shape" presStyleLbl="node3" presStyleIdx="2" presStyleCnt="3" custLinFactNeighborY="-7198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D525F822-E611-4D88-B4F8-A548788B0766}" type="pres">
      <dgm:prSet presAssocID="{84DA3EF3-6277-4AAA-900A-29CCB627D7E2}" presName="hierChild3" presStyleCnt="0"/>
      <dgm:spPr/>
      <dgm:t>
        <a:bodyPr/>
        <a:lstStyle/>
        <a:p>
          <a:endParaRPr lang="en-US"/>
        </a:p>
      </dgm:t>
    </dgm:pt>
    <dgm:pt modelId="{5FA0104B-7647-400A-ACFF-34E963D798BD}" type="pres">
      <dgm:prSet presAssocID="{D37ED120-A49E-4A10-9560-D0FC554D5773}" presName="Name19" presStyleLbl="parChTrans1D4" presStyleIdx="0" presStyleCnt="2"/>
      <dgm:spPr/>
      <dgm:t>
        <a:bodyPr/>
        <a:lstStyle/>
        <a:p>
          <a:endParaRPr lang="en-US"/>
        </a:p>
      </dgm:t>
    </dgm:pt>
    <dgm:pt modelId="{9DA30317-F868-4AAE-BC83-3E01CC16505F}" type="pres">
      <dgm:prSet presAssocID="{F96AA8D3-2BC3-4DDA-8D40-D220C1BBBBD4}" presName="Name21" presStyleCnt="0"/>
      <dgm:spPr/>
      <dgm:t>
        <a:bodyPr/>
        <a:lstStyle/>
        <a:p>
          <a:endParaRPr lang="en-US"/>
        </a:p>
      </dgm:t>
    </dgm:pt>
    <dgm:pt modelId="{BE7C5AEA-76F7-4A2E-AF9A-60F355C05B68}" type="pres">
      <dgm:prSet presAssocID="{F96AA8D3-2BC3-4DDA-8D40-D220C1BBBBD4}" presName="level2Shape" presStyleLbl="node4" presStyleIdx="0" presStyleCnt="2"/>
      <dgm:spPr/>
      <dgm:t>
        <a:bodyPr/>
        <a:lstStyle/>
        <a:p>
          <a:endParaRPr lang="en-US"/>
        </a:p>
      </dgm:t>
    </dgm:pt>
    <dgm:pt modelId="{DBCAEE08-1D67-4287-9E41-CB47D49DE399}" type="pres">
      <dgm:prSet presAssocID="{F96AA8D3-2BC3-4DDA-8D40-D220C1BBBBD4}" presName="hierChild3" presStyleCnt="0"/>
      <dgm:spPr/>
      <dgm:t>
        <a:bodyPr/>
        <a:lstStyle/>
        <a:p>
          <a:endParaRPr lang="en-US"/>
        </a:p>
      </dgm:t>
    </dgm:pt>
    <dgm:pt modelId="{884A09B3-06F1-4CDE-961D-4BCA56163A97}" type="pres">
      <dgm:prSet presAssocID="{3EAF81F8-2D6C-445F-97A1-C938FA7ED6C7}" presName="Name19" presStyleLbl="parChTrans1D4" presStyleIdx="1" presStyleCnt="2"/>
      <dgm:spPr/>
      <dgm:t>
        <a:bodyPr/>
        <a:lstStyle/>
        <a:p>
          <a:endParaRPr lang="en-US"/>
        </a:p>
      </dgm:t>
    </dgm:pt>
    <dgm:pt modelId="{A8209AFD-53A4-4771-A729-98F26872EB87}" type="pres">
      <dgm:prSet presAssocID="{F1D667E4-0CAF-4444-BDE4-980DA73A715E}" presName="Name21" presStyleCnt="0"/>
      <dgm:spPr/>
      <dgm:t>
        <a:bodyPr/>
        <a:lstStyle/>
        <a:p>
          <a:endParaRPr lang="en-US"/>
        </a:p>
      </dgm:t>
    </dgm:pt>
    <dgm:pt modelId="{00AE95F2-35A6-4AF5-8225-8D99ADDCE9CF}" type="pres">
      <dgm:prSet presAssocID="{F1D667E4-0CAF-4444-BDE4-980DA73A715E}" presName="level2Shape" presStyleLbl="node4" presStyleIdx="1" presStyleCnt="2"/>
      <dgm:spPr/>
      <dgm:t>
        <a:bodyPr/>
        <a:lstStyle/>
        <a:p>
          <a:endParaRPr lang="en-US"/>
        </a:p>
      </dgm:t>
    </dgm:pt>
    <dgm:pt modelId="{4F1F30CF-8D87-4832-80BD-7FCC85BB8CC6}" type="pres">
      <dgm:prSet presAssocID="{F1D667E4-0CAF-4444-BDE4-980DA73A715E}" presName="hierChild3" presStyleCnt="0"/>
      <dgm:spPr/>
      <dgm:t>
        <a:bodyPr/>
        <a:lstStyle/>
        <a:p>
          <a:endParaRPr lang="en-US"/>
        </a:p>
      </dgm:t>
    </dgm:pt>
    <dgm:pt modelId="{3E78F208-4D6A-442F-889E-BB960D655ECF}" type="pres">
      <dgm:prSet presAssocID="{1666610C-5B99-446F-B058-7A283E23E33E}" presName="bgShapesFlow" presStyleCnt="0"/>
      <dgm:spPr/>
      <dgm:t>
        <a:bodyPr/>
        <a:lstStyle/>
        <a:p>
          <a:endParaRPr lang="en-US"/>
        </a:p>
      </dgm:t>
    </dgm:pt>
  </dgm:ptLst>
  <dgm:cxnLst>
    <dgm:cxn modelId="{CBCA15CF-AF7C-4AA3-A4D6-C86DE1BE2BEE}" type="presOf" srcId="{84DA3EF3-6277-4AAA-900A-29CCB627D7E2}" destId="{E44520AE-415A-475E-9E50-4341DF9AC876}" srcOrd="0" destOrd="0" presId="urn:microsoft.com/office/officeart/2005/8/layout/hierarchy6"/>
    <dgm:cxn modelId="{3DAE9FBB-CD5C-414D-90EB-A8AE13DF3E20}" srcId="{06ED95D1-2102-46B1-9491-80BB43ABDD22}" destId="{25995BC1-D174-4052-B849-A94F4972D66F}" srcOrd="0" destOrd="0" parTransId="{1945C29B-8FDD-4701-8C8A-48F98F12DBED}" sibTransId="{AC58BA1C-394E-4A68-9303-F928525DB4DD}"/>
    <dgm:cxn modelId="{91DE1265-686D-458D-B415-80690EF89FE8}" type="presOf" srcId="{F8EDE67F-F282-41A6-860F-A86153D56D69}" destId="{98393029-A7FA-4216-B445-558D93036339}" srcOrd="0" destOrd="0" presId="urn:microsoft.com/office/officeart/2005/8/layout/hierarchy6"/>
    <dgm:cxn modelId="{949474C8-8641-4D39-BEE5-FCB1FFE52A46}" srcId="{1D40181A-7570-4FA8-85B7-787B98204D86}" destId="{06ED95D1-2102-46B1-9491-80BB43ABDD22}" srcOrd="0" destOrd="0" parTransId="{8CA85D7B-90EF-4F85-AEAC-F8B14E49D2A6}" sibTransId="{65571D8B-B57A-4760-8DE6-3A50C862011F}"/>
    <dgm:cxn modelId="{D57FE2D4-479B-47AC-B890-CCA1A964BC17}" type="presOf" srcId="{1945C29B-8FDD-4701-8C8A-48F98F12DBED}" destId="{A438EC99-74C0-4817-AF13-7352FB3C79D8}" srcOrd="0" destOrd="0" presId="urn:microsoft.com/office/officeart/2005/8/layout/hierarchy6"/>
    <dgm:cxn modelId="{B0B7279A-E30E-4338-900D-87A92AF82ABF}" type="presOf" srcId="{A16F24E3-F3C5-4572-B5EC-C51BFF20965C}" destId="{3AEC8A46-3A29-48EA-A458-3CBE900A80FD}" srcOrd="0" destOrd="0" presId="urn:microsoft.com/office/officeart/2005/8/layout/hierarchy6"/>
    <dgm:cxn modelId="{2CCA71AC-0B71-4A34-9B94-63AE041F151E}" srcId="{84DA3EF3-6277-4AAA-900A-29CCB627D7E2}" destId="{F96AA8D3-2BC3-4DDA-8D40-D220C1BBBBD4}" srcOrd="0" destOrd="0" parTransId="{D37ED120-A49E-4A10-9560-D0FC554D5773}" sibTransId="{514C8CA6-56D3-4413-9355-56C22B01AA93}"/>
    <dgm:cxn modelId="{70E86FCE-85D8-47CF-817C-7E958539BD2C}" type="presOf" srcId="{F1D667E4-0CAF-4444-BDE4-980DA73A715E}" destId="{00AE95F2-35A6-4AF5-8225-8D99ADDCE9CF}" srcOrd="0" destOrd="0" presId="urn:microsoft.com/office/officeart/2005/8/layout/hierarchy6"/>
    <dgm:cxn modelId="{44E502D5-7CE6-4F00-9D51-7FAD1A735C7C}" type="presOf" srcId="{3EAF81F8-2D6C-445F-97A1-C938FA7ED6C7}" destId="{884A09B3-06F1-4CDE-961D-4BCA56163A97}" srcOrd="0" destOrd="0" presId="urn:microsoft.com/office/officeart/2005/8/layout/hierarchy6"/>
    <dgm:cxn modelId="{EFAE1DA3-D6F6-4C74-8518-F5CC5E2F6566}" type="presOf" srcId="{1666610C-5B99-446F-B058-7A283E23E33E}" destId="{F44CB8C1-E1A8-4E5B-A416-491C90CFCF35}" srcOrd="0" destOrd="0" presId="urn:microsoft.com/office/officeart/2005/8/layout/hierarchy6"/>
    <dgm:cxn modelId="{80FF59E5-298D-4AD5-B553-32A977AEFA1D}" srcId="{84DA3EF3-6277-4AAA-900A-29CCB627D7E2}" destId="{F1D667E4-0CAF-4444-BDE4-980DA73A715E}" srcOrd="1" destOrd="0" parTransId="{3EAF81F8-2D6C-445F-97A1-C938FA7ED6C7}" sibTransId="{EB487177-D5A5-4BF9-A82E-FF931EF70599}"/>
    <dgm:cxn modelId="{81839FE8-1164-4338-A5D5-0EDE04CDF000}" type="presOf" srcId="{06ED95D1-2102-46B1-9491-80BB43ABDD22}" destId="{068DA202-0846-44F4-B737-85E5735D9B0F}" srcOrd="0" destOrd="0" presId="urn:microsoft.com/office/officeart/2005/8/layout/hierarchy6"/>
    <dgm:cxn modelId="{65CED793-AE95-4387-AE76-3D0A6A165FEE}" srcId="{1666610C-5B99-446F-B058-7A283E23E33E}" destId="{1D40181A-7570-4FA8-85B7-787B98204D86}" srcOrd="0" destOrd="0" parTransId="{33C61153-C0B5-4F58-B7CE-4D8D94B65FC0}" sibTransId="{E679AE4B-6952-4843-B337-DB68D667C88A}"/>
    <dgm:cxn modelId="{DF50ABF1-6143-4E34-886D-CA7C64D60310}" type="presOf" srcId="{1D40181A-7570-4FA8-85B7-787B98204D86}" destId="{408AF390-726E-458B-AB6F-6FAA15690EE7}" srcOrd="0" destOrd="0" presId="urn:microsoft.com/office/officeart/2005/8/layout/hierarchy6"/>
    <dgm:cxn modelId="{69A2369F-7043-49E3-9D8E-A2423BBCA04F}" srcId="{1D40181A-7570-4FA8-85B7-787B98204D86}" destId="{4348E89C-2553-4C69-94C4-6A179026B19A}" srcOrd="1" destOrd="0" parTransId="{4A6E1C60-84CF-47F2-A69E-D1D8A91984E6}" sibTransId="{D7469C0D-FED4-4E80-BD56-8CAB11E6E7FF}"/>
    <dgm:cxn modelId="{954EB30C-3976-466C-AB8A-981EBB871B19}" type="presOf" srcId="{8CA85D7B-90EF-4F85-AEAC-F8B14E49D2A6}" destId="{8E9A9EE6-0246-4345-A203-0A264DC2F7AC}" srcOrd="0" destOrd="0" presId="urn:microsoft.com/office/officeart/2005/8/layout/hierarchy6"/>
    <dgm:cxn modelId="{618D0329-7ADC-409A-ADE4-EF214D484325}" type="presOf" srcId="{4348E89C-2553-4C69-94C4-6A179026B19A}" destId="{D5F2E95C-4F3B-47A1-89D7-B891702D9556}" srcOrd="0" destOrd="0" presId="urn:microsoft.com/office/officeart/2005/8/layout/hierarchy6"/>
    <dgm:cxn modelId="{B667C74B-37E7-4C39-BD06-3594A0947455}" type="presOf" srcId="{F96AA8D3-2BC3-4DDA-8D40-D220C1BBBBD4}" destId="{BE7C5AEA-76F7-4A2E-AF9A-60F355C05B68}" srcOrd="0" destOrd="0" presId="urn:microsoft.com/office/officeart/2005/8/layout/hierarchy6"/>
    <dgm:cxn modelId="{6D11DCBD-028F-46A6-A2E2-58DF65A262C8}" type="presOf" srcId="{4DAC182A-E54F-40A5-A186-BE4B666DB9AE}" destId="{E8167923-5D9A-4084-AA50-9F5946E6B71A}" srcOrd="0" destOrd="0" presId="urn:microsoft.com/office/officeart/2005/8/layout/hierarchy6"/>
    <dgm:cxn modelId="{1700BCD7-FEDF-49EC-90F5-2643ACFEEB7B}" type="presOf" srcId="{4A6E1C60-84CF-47F2-A69E-D1D8A91984E6}" destId="{426481A9-435D-46CA-9D6C-22D23ADC41F5}" srcOrd="0" destOrd="0" presId="urn:microsoft.com/office/officeart/2005/8/layout/hierarchy6"/>
    <dgm:cxn modelId="{4A2D997C-850B-47B9-940F-D5BD7166A08D}" srcId="{06ED95D1-2102-46B1-9491-80BB43ABDD22}" destId="{4DAC182A-E54F-40A5-A186-BE4B666DB9AE}" srcOrd="1" destOrd="0" parTransId="{A16F24E3-F3C5-4572-B5EC-C51BFF20965C}" sibTransId="{8C52F9BD-A0BC-46BD-961E-0C59E6CB4352}"/>
    <dgm:cxn modelId="{2546C211-BD33-4A2E-9E15-6BC00526B000}" type="presOf" srcId="{D37ED120-A49E-4A10-9560-D0FC554D5773}" destId="{5FA0104B-7647-400A-ACFF-34E963D798BD}" srcOrd="0" destOrd="0" presId="urn:microsoft.com/office/officeart/2005/8/layout/hierarchy6"/>
    <dgm:cxn modelId="{AD8A8322-20F9-4BD2-A487-17DE8C500135}" srcId="{4348E89C-2553-4C69-94C4-6A179026B19A}" destId="{84DA3EF3-6277-4AAA-900A-29CCB627D7E2}" srcOrd="0" destOrd="0" parTransId="{F8EDE67F-F282-41A6-860F-A86153D56D69}" sibTransId="{B689A90C-1D30-4BD2-9D83-80007422FBA8}"/>
    <dgm:cxn modelId="{71F17E53-317A-4F1E-8B0E-DE3B41DCD22A}" type="presOf" srcId="{25995BC1-D174-4052-B849-A94F4972D66F}" destId="{EE70C36B-B6EB-46A0-BA07-99C8830944F0}" srcOrd="0" destOrd="0" presId="urn:microsoft.com/office/officeart/2005/8/layout/hierarchy6"/>
    <dgm:cxn modelId="{0F2C1FC7-5C84-4355-A59F-E180401548AD}" type="presParOf" srcId="{F44CB8C1-E1A8-4E5B-A416-491C90CFCF35}" destId="{231D380D-C7CA-4F81-8B5F-7CABE1819C52}" srcOrd="0" destOrd="0" presId="urn:microsoft.com/office/officeart/2005/8/layout/hierarchy6"/>
    <dgm:cxn modelId="{48A2ADC0-6805-4D21-94A8-2571AC2B66EE}" type="presParOf" srcId="{231D380D-C7CA-4F81-8B5F-7CABE1819C52}" destId="{3F4DE045-1BDC-4A04-A3B1-6B25284CAEC8}" srcOrd="0" destOrd="0" presId="urn:microsoft.com/office/officeart/2005/8/layout/hierarchy6"/>
    <dgm:cxn modelId="{2A3874F0-21E7-441A-A8F5-861CA5E9CD79}" type="presParOf" srcId="{3F4DE045-1BDC-4A04-A3B1-6B25284CAEC8}" destId="{991D5BD8-E0F7-45F2-9975-4893F0B2D9E9}" srcOrd="0" destOrd="0" presId="urn:microsoft.com/office/officeart/2005/8/layout/hierarchy6"/>
    <dgm:cxn modelId="{F9762E4A-3932-4BAD-9139-A9BB677A70BD}" type="presParOf" srcId="{991D5BD8-E0F7-45F2-9975-4893F0B2D9E9}" destId="{408AF390-726E-458B-AB6F-6FAA15690EE7}" srcOrd="0" destOrd="0" presId="urn:microsoft.com/office/officeart/2005/8/layout/hierarchy6"/>
    <dgm:cxn modelId="{AFFA0395-8F9E-4D97-A825-47D2FF869DCA}" type="presParOf" srcId="{991D5BD8-E0F7-45F2-9975-4893F0B2D9E9}" destId="{BA4D7C9D-2260-4011-9339-53C68CF7E5D4}" srcOrd="1" destOrd="0" presId="urn:microsoft.com/office/officeart/2005/8/layout/hierarchy6"/>
    <dgm:cxn modelId="{93F98D53-8AD2-43BF-B212-840F38A80766}" type="presParOf" srcId="{BA4D7C9D-2260-4011-9339-53C68CF7E5D4}" destId="{8E9A9EE6-0246-4345-A203-0A264DC2F7AC}" srcOrd="0" destOrd="0" presId="urn:microsoft.com/office/officeart/2005/8/layout/hierarchy6"/>
    <dgm:cxn modelId="{529647D2-E4FF-4EB1-861D-7A686617D464}" type="presParOf" srcId="{BA4D7C9D-2260-4011-9339-53C68CF7E5D4}" destId="{3D364E22-0D30-4576-9621-8762BA07C2EE}" srcOrd="1" destOrd="0" presId="urn:microsoft.com/office/officeart/2005/8/layout/hierarchy6"/>
    <dgm:cxn modelId="{660A2BF6-FF66-4A39-8911-D7300FA89B08}" type="presParOf" srcId="{3D364E22-0D30-4576-9621-8762BA07C2EE}" destId="{068DA202-0846-44F4-B737-85E5735D9B0F}" srcOrd="0" destOrd="0" presId="urn:microsoft.com/office/officeart/2005/8/layout/hierarchy6"/>
    <dgm:cxn modelId="{0B629DA5-8BC0-46CC-93B4-8C07BAF2546A}" type="presParOf" srcId="{3D364E22-0D30-4576-9621-8762BA07C2EE}" destId="{285C376B-1502-45EA-B042-1B5BDF2D63D8}" srcOrd="1" destOrd="0" presId="urn:microsoft.com/office/officeart/2005/8/layout/hierarchy6"/>
    <dgm:cxn modelId="{7F91FC1D-B62C-49D7-956D-25C766F759D2}" type="presParOf" srcId="{285C376B-1502-45EA-B042-1B5BDF2D63D8}" destId="{A438EC99-74C0-4817-AF13-7352FB3C79D8}" srcOrd="0" destOrd="0" presId="urn:microsoft.com/office/officeart/2005/8/layout/hierarchy6"/>
    <dgm:cxn modelId="{3DA906EA-18FB-471C-B6CC-769CBBADBF83}" type="presParOf" srcId="{285C376B-1502-45EA-B042-1B5BDF2D63D8}" destId="{5AE2C93F-153E-4A83-8419-79109EDAE138}" srcOrd="1" destOrd="0" presId="urn:microsoft.com/office/officeart/2005/8/layout/hierarchy6"/>
    <dgm:cxn modelId="{BB6D8D6F-DF73-40F1-ABC7-44044567BE6D}" type="presParOf" srcId="{5AE2C93F-153E-4A83-8419-79109EDAE138}" destId="{EE70C36B-B6EB-46A0-BA07-99C8830944F0}" srcOrd="0" destOrd="0" presId="urn:microsoft.com/office/officeart/2005/8/layout/hierarchy6"/>
    <dgm:cxn modelId="{D522FBF2-7798-43A8-BF6D-C99376A3ABC2}" type="presParOf" srcId="{5AE2C93F-153E-4A83-8419-79109EDAE138}" destId="{F1FB4A10-0DA8-49B8-995F-DCCE5CE08D93}" srcOrd="1" destOrd="0" presId="urn:microsoft.com/office/officeart/2005/8/layout/hierarchy6"/>
    <dgm:cxn modelId="{D691B8EB-FC21-43FC-8467-41062C91FB4A}" type="presParOf" srcId="{285C376B-1502-45EA-B042-1B5BDF2D63D8}" destId="{3AEC8A46-3A29-48EA-A458-3CBE900A80FD}" srcOrd="2" destOrd="0" presId="urn:microsoft.com/office/officeart/2005/8/layout/hierarchy6"/>
    <dgm:cxn modelId="{C0B246D7-3C0E-4112-843A-EB8163D7F9F2}" type="presParOf" srcId="{285C376B-1502-45EA-B042-1B5BDF2D63D8}" destId="{4CC731E8-C6EF-4CBA-A85F-F52652B3D05A}" srcOrd="3" destOrd="0" presId="urn:microsoft.com/office/officeart/2005/8/layout/hierarchy6"/>
    <dgm:cxn modelId="{67BC3F48-DD66-4845-B81F-FCEEAF2978A8}" type="presParOf" srcId="{4CC731E8-C6EF-4CBA-A85F-F52652B3D05A}" destId="{E8167923-5D9A-4084-AA50-9F5946E6B71A}" srcOrd="0" destOrd="0" presId="urn:microsoft.com/office/officeart/2005/8/layout/hierarchy6"/>
    <dgm:cxn modelId="{1480C358-5BB2-40EE-BCCF-84F34B12DF3F}" type="presParOf" srcId="{4CC731E8-C6EF-4CBA-A85F-F52652B3D05A}" destId="{C4D3833F-EB9F-4069-9071-15C1F37693AC}" srcOrd="1" destOrd="0" presId="urn:microsoft.com/office/officeart/2005/8/layout/hierarchy6"/>
    <dgm:cxn modelId="{1E6A42EC-A19B-4767-B056-1FC791E1CC85}" type="presParOf" srcId="{BA4D7C9D-2260-4011-9339-53C68CF7E5D4}" destId="{426481A9-435D-46CA-9D6C-22D23ADC41F5}" srcOrd="2" destOrd="0" presId="urn:microsoft.com/office/officeart/2005/8/layout/hierarchy6"/>
    <dgm:cxn modelId="{571845FF-035C-4E55-BC51-991714723C45}" type="presParOf" srcId="{BA4D7C9D-2260-4011-9339-53C68CF7E5D4}" destId="{EC212C30-7C4D-4AC4-B46A-37641BF660DF}" srcOrd="3" destOrd="0" presId="urn:microsoft.com/office/officeart/2005/8/layout/hierarchy6"/>
    <dgm:cxn modelId="{049FC31B-3495-4FC4-9FE2-E7EDCEB91CF1}" type="presParOf" srcId="{EC212C30-7C4D-4AC4-B46A-37641BF660DF}" destId="{D5F2E95C-4F3B-47A1-89D7-B891702D9556}" srcOrd="0" destOrd="0" presId="urn:microsoft.com/office/officeart/2005/8/layout/hierarchy6"/>
    <dgm:cxn modelId="{051F91D9-1C2C-4897-98E3-EBC4BE118A49}" type="presParOf" srcId="{EC212C30-7C4D-4AC4-B46A-37641BF660DF}" destId="{17F00E20-80C0-430E-987F-04D16B4B8D46}" srcOrd="1" destOrd="0" presId="urn:microsoft.com/office/officeart/2005/8/layout/hierarchy6"/>
    <dgm:cxn modelId="{60CAACBD-C69C-4AF6-9425-E3755CF4E192}" type="presParOf" srcId="{17F00E20-80C0-430E-987F-04D16B4B8D46}" destId="{98393029-A7FA-4216-B445-558D93036339}" srcOrd="0" destOrd="0" presId="urn:microsoft.com/office/officeart/2005/8/layout/hierarchy6"/>
    <dgm:cxn modelId="{7962F8CE-D689-4AD3-B436-EB2BF1C6688B}" type="presParOf" srcId="{17F00E20-80C0-430E-987F-04D16B4B8D46}" destId="{845E4C5B-B86B-4B39-978A-ED517C1A4AC4}" srcOrd="1" destOrd="0" presId="urn:microsoft.com/office/officeart/2005/8/layout/hierarchy6"/>
    <dgm:cxn modelId="{37B74272-EA26-4D10-9B83-D313E861FF7E}" type="presParOf" srcId="{845E4C5B-B86B-4B39-978A-ED517C1A4AC4}" destId="{E44520AE-415A-475E-9E50-4341DF9AC876}" srcOrd="0" destOrd="0" presId="urn:microsoft.com/office/officeart/2005/8/layout/hierarchy6"/>
    <dgm:cxn modelId="{A6A093C2-2523-4535-8F51-C24AF6AC4832}" type="presParOf" srcId="{845E4C5B-B86B-4B39-978A-ED517C1A4AC4}" destId="{D525F822-E611-4D88-B4F8-A548788B0766}" srcOrd="1" destOrd="0" presId="urn:microsoft.com/office/officeart/2005/8/layout/hierarchy6"/>
    <dgm:cxn modelId="{856C4EEC-9734-4B0E-A1F0-209374B20CE4}" type="presParOf" srcId="{D525F822-E611-4D88-B4F8-A548788B0766}" destId="{5FA0104B-7647-400A-ACFF-34E963D798BD}" srcOrd="0" destOrd="0" presId="urn:microsoft.com/office/officeart/2005/8/layout/hierarchy6"/>
    <dgm:cxn modelId="{BF8226FA-0828-48F8-BA2F-A155A2CB626F}" type="presParOf" srcId="{D525F822-E611-4D88-B4F8-A548788B0766}" destId="{9DA30317-F868-4AAE-BC83-3E01CC16505F}" srcOrd="1" destOrd="0" presId="urn:microsoft.com/office/officeart/2005/8/layout/hierarchy6"/>
    <dgm:cxn modelId="{865B8CC9-0221-4553-A78D-C5FECD18E9D5}" type="presParOf" srcId="{9DA30317-F868-4AAE-BC83-3E01CC16505F}" destId="{BE7C5AEA-76F7-4A2E-AF9A-60F355C05B68}" srcOrd="0" destOrd="0" presId="urn:microsoft.com/office/officeart/2005/8/layout/hierarchy6"/>
    <dgm:cxn modelId="{0BC0A901-9B79-4537-985B-73EEB45ABDE4}" type="presParOf" srcId="{9DA30317-F868-4AAE-BC83-3E01CC16505F}" destId="{DBCAEE08-1D67-4287-9E41-CB47D49DE399}" srcOrd="1" destOrd="0" presId="urn:microsoft.com/office/officeart/2005/8/layout/hierarchy6"/>
    <dgm:cxn modelId="{951B7595-3563-434F-9F35-8B65E65C1601}" type="presParOf" srcId="{D525F822-E611-4D88-B4F8-A548788B0766}" destId="{884A09B3-06F1-4CDE-961D-4BCA56163A97}" srcOrd="2" destOrd="0" presId="urn:microsoft.com/office/officeart/2005/8/layout/hierarchy6"/>
    <dgm:cxn modelId="{33B87BA1-6AFE-4D3A-94CD-DFF0B0DDEA96}" type="presParOf" srcId="{D525F822-E611-4D88-B4F8-A548788B0766}" destId="{A8209AFD-53A4-4771-A729-98F26872EB87}" srcOrd="3" destOrd="0" presId="urn:microsoft.com/office/officeart/2005/8/layout/hierarchy6"/>
    <dgm:cxn modelId="{D2E30925-09EA-4DEE-B94E-41ED5A9BED21}" type="presParOf" srcId="{A8209AFD-53A4-4771-A729-98F26872EB87}" destId="{00AE95F2-35A6-4AF5-8225-8D99ADDCE9CF}" srcOrd="0" destOrd="0" presId="urn:microsoft.com/office/officeart/2005/8/layout/hierarchy6"/>
    <dgm:cxn modelId="{CBF45E36-5B1F-4565-ABA8-A4E14210AA29}" type="presParOf" srcId="{A8209AFD-53A4-4771-A729-98F26872EB87}" destId="{4F1F30CF-8D87-4832-80BD-7FCC85BB8CC6}" srcOrd="1" destOrd="0" presId="urn:microsoft.com/office/officeart/2005/8/layout/hierarchy6"/>
    <dgm:cxn modelId="{D1302BD0-6DF7-492E-BAE6-FE2B8D673B70}" type="presParOf" srcId="{F44CB8C1-E1A8-4E5B-A416-491C90CFCF35}" destId="{3E78F208-4D6A-442F-889E-BB960D655EC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666610C-5B99-446F-B058-7A283E23E33E}" type="doc">
      <dgm:prSet loTypeId="urn:microsoft.com/office/officeart/2005/8/layout/hierarchy6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1D40181A-7570-4FA8-85B7-787B98204D86}">
      <dgm:prSet phldrT="[Text]"/>
      <dgm:spPr>
        <a:xfrm>
          <a:off x="838578" y="0"/>
          <a:ext cx="405471" cy="270314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AND</a:t>
          </a:r>
          <a:endParaRPr lang="en-US">
            <a:latin typeface="Calibri"/>
            <a:ea typeface="+mn-ea"/>
            <a:cs typeface="+mn-cs"/>
          </a:endParaRPr>
        </a:p>
      </dgm:t>
    </dgm:pt>
    <dgm:pt modelId="{33C61153-C0B5-4F58-B7CE-4D8D94B65FC0}" type="parTrans" cxnId="{65CED793-AE95-4387-AE76-3D0A6A165FEE}">
      <dgm:prSet/>
      <dgm:spPr/>
      <dgm:t>
        <a:bodyPr/>
        <a:lstStyle/>
        <a:p>
          <a:pPr algn="ctr"/>
          <a:endParaRPr lang="en-US"/>
        </a:p>
      </dgm:t>
    </dgm:pt>
    <dgm:pt modelId="{E679AE4B-6952-4843-B337-DB68D667C88A}" type="sibTrans" cxnId="{65CED793-AE95-4387-AE76-3D0A6A165FEE}">
      <dgm:prSet/>
      <dgm:spPr/>
      <dgm:t>
        <a:bodyPr/>
        <a:lstStyle/>
        <a:p>
          <a:pPr algn="ctr"/>
          <a:endParaRPr lang="en-US"/>
        </a:p>
      </dgm:t>
    </dgm:pt>
    <dgm:pt modelId="{06ED95D1-2102-46B1-9491-80BB43ABDD22}">
      <dgm:prSet phldrT="[Text]"/>
      <dgm:spPr>
        <a:xfrm>
          <a:off x="443243" y="359046"/>
          <a:ext cx="405471" cy="270314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OR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8CA85D7B-90EF-4F85-AEAC-F8B14E49D2A6}" type="parTrans" cxnId="{949474C8-8641-4D39-BEE5-FCB1FFE52A46}">
      <dgm:prSet/>
      <dgm:spPr>
        <a:xfrm>
          <a:off x="645979" y="224594"/>
          <a:ext cx="395335" cy="91440"/>
        </a:xfrm>
      </dgm:spPr>
      <dgm:t>
        <a:bodyPr/>
        <a:lstStyle/>
        <a:p>
          <a:pPr algn="ctr"/>
          <a:endParaRPr lang="en-US"/>
        </a:p>
      </dgm:t>
    </dgm:pt>
    <dgm:pt modelId="{65571D8B-B57A-4760-8DE6-3A50C862011F}" type="sibTrans" cxnId="{949474C8-8641-4D39-BEE5-FCB1FFE52A46}">
      <dgm:prSet/>
      <dgm:spPr/>
      <dgm:t>
        <a:bodyPr/>
        <a:lstStyle/>
        <a:p>
          <a:pPr algn="ctr"/>
          <a:endParaRPr lang="en-US"/>
        </a:p>
      </dgm:t>
    </dgm:pt>
    <dgm:pt modelId="{25995BC1-D174-4052-B849-A94F4972D66F}">
      <dgm:prSet phldrT="[Text]"/>
      <dgm:spPr>
        <a:xfrm>
          <a:off x="179686" y="737486"/>
          <a:ext cx="405471" cy="270314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+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1945C29B-8FDD-4701-8C8A-48F98F12DBED}" type="parTrans" cxnId="{3DAE9FBB-CD5C-414D-90EB-A8AE13DF3E20}">
      <dgm:prSet/>
      <dgm:spPr>
        <a:xfrm>
          <a:off x="382422" y="629361"/>
          <a:ext cx="263556" cy="108125"/>
        </a:xfrm>
      </dgm:spPr>
      <dgm:t>
        <a:bodyPr/>
        <a:lstStyle/>
        <a:p>
          <a:pPr algn="ctr"/>
          <a:endParaRPr lang="en-US"/>
        </a:p>
      </dgm:t>
    </dgm:pt>
    <dgm:pt modelId="{AC58BA1C-394E-4A68-9303-F928525DB4DD}" type="sibTrans" cxnId="{3DAE9FBB-CD5C-414D-90EB-A8AE13DF3E20}">
      <dgm:prSet/>
      <dgm:spPr/>
      <dgm:t>
        <a:bodyPr/>
        <a:lstStyle/>
        <a:p>
          <a:pPr algn="ctr"/>
          <a:endParaRPr lang="en-US"/>
        </a:p>
      </dgm:t>
    </dgm:pt>
    <dgm:pt modelId="{84DA3EF3-6277-4AAA-900A-29CCB627D7E2}">
      <dgm:prSet phldrT="[Text]"/>
      <dgm:spPr>
        <a:xfrm>
          <a:off x="1233913" y="737486"/>
          <a:ext cx="405471" cy="270314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T3</a:t>
          </a:r>
          <a:endParaRPr lang="en-US">
            <a:latin typeface="Calibri"/>
            <a:ea typeface="+mn-ea"/>
            <a:cs typeface="+mn-cs"/>
          </a:endParaRPr>
        </a:p>
      </dgm:t>
    </dgm:pt>
    <dgm:pt modelId="{F8EDE67F-F282-41A6-860F-A86153D56D69}" type="parTrans" cxnId="{AD8A8322-20F9-4BD2-A487-17DE8C500135}">
      <dgm:prSet/>
      <dgm:spPr>
        <a:xfrm>
          <a:off x="1390929" y="629361"/>
          <a:ext cx="91440" cy="108125"/>
        </a:xfrm>
      </dgm:spPr>
      <dgm:t>
        <a:bodyPr/>
        <a:lstStyle/>
        <a:p>
          <a:pPr algn="ctr"/>
          <a:endParaRPr lang="en-US"/>
        </a:p>
      </dgm:t>
    </dgm:pt>
    <dgm:pt modelId="{B689A90C-1D30-4BD2-9D83-80007422FBA8}" type="sibTrans" cxnId="{AD8A8322-20F9-4BD2-A487-17DE8C500135}">
      <dgm:prSet/>
      <dgm:spPr/>
      <dgm:t>
        <a:bodyPr/>
        <a:lstStyle/>
        <a:p>
          <a:pPr algn="ctr"/>
          <a:endParaRPr lang="en-US"/>
        </a:p>
      </dgm:t>
    </dgm:pt>
    <dgm:pt modelId="{5C439A19-BE1D-4BCA-8B41-6DFE367FA6D6}">
      <dgm:prSet phldrT="[Text]"/>
      <dgm:spPr>
        <a:xfrm>
          <a:off x="179686" y="737486"/>
          <a:ext cx="405471" cy="270314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A2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CD64B97E-63F4-406A-9DE1-6F8723A3D79A}" type="parTrans" cxnId="{33D468B3-E845-484C-9846-F2EF8534A70B}">
      <dgm:prSet/>
      <dgm:spPr/>
      <dgm:t>
        <a:bodyPr/>
        <a:lstStyle/>
        <a:p>
          <a:endParaRPr lang="en-US"/>
        </a:p>
      </dgm:t>
    </dgm:pt>
    <dgm:pt modelId="{6FFBAC5B-A141-4256-BC44-263E8A697645}" type="sibTrans" cxnId="{33D468B3-E845-484C-9846-F2EF8534A70B}">
      <dgm:prSet/>
      <dgm:spPr/>
      <dgm:t>
        <a:bodyPr/>
        <a:lstStyle/>
        <a:p>
          <a:endParaRPr lang="en-US"/>
        </a:p>
      </dgm:t>
    </dgm:pt>
    <dgm:pt modelId="{E51330A9-2CAC-4B5E-872B-8B18FB13976C}">
      <dgm:prSet phldrT="[Text]"/>
      <dgm:spPr>
        <a:xfrm>
          <a:off x="179686" y="737486"/>
          <a:ext cx="405471" cy="270314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-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3F19FE8F-D80F-4AD9-8EB2-48975232D9FA}" type="parTrans" cxnId="{D9DB5F5C-4A86-482C-8A35-489ACFF25A85}">
      <dgm:prSet/>
      <dgm:spPr/>
      <dgm:t>
        <a:bodyPr/>
        <a:lstStyle/>
        <a:p>
          <a:endParaRPr lang="en-US"/>
        </a:p>
      </dgm:t>
    </dgm:pt>
    <dgm:pt modelId="{17C4BB86-0540-44B6-A3A3-290BF584247C}" type="sibTrans" cxnId="{D9DB5F5C-4A86-482C-8A35-489ACFF25A85}">
      <dgm:prSet/>
      <dgm:spPr/>
      <dgm:t>
        <a:bodyPr/>
        <a:lstStyle/>
        <a:p>
          <a:endParaRPr lang="en-US"/>
        </a:p>
      </dgm:t>
    </dgm:pt>
    <dgm:pt modelId="{D5454F11-937C-4C60-9019-526C379C640E}">
      <dgm:prSet phldrT="[Text]"/>
      <dgm:spPr>
        <a:xfrm>
          <a:off x="179686" y="737486"/>
          <a:ext cx="405471" cy="270314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A3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C1130CDF-CEC2-4BA9-A173-23933885E2CD}" type="parTrans" cxnId="{342C00F2-E60C-4EE5-BF4A-78B9C93F71B7}">
      <dgm:prSet/>
      <dgm:spPr/>
      <dgm:t>
        <a:bodyPr/>
        <a:lstStyle/>
        <a:p>
          <a:endParaRPr lang="en-US"/>
        </a:p>
      </dgm:t>
    </dgm:pt>
    <dgm:pt modelId="{F9C8F0A7-D328-40DB-B053-56D9E07B4C88}" type="sibTrans" cxnId="{342C00F2-E60C-4EE5-BF4A-78B9C93F71B7}">
      <dgm:prSet/>
      <dgm:spPr/>
      <dgm:t>
        <a:bodyPr/>
        <a:lstStyle/>
        <a:p>
          <a:endParaRPr lang="en-US"/>
        </a:p>
      </dgm:t>
    </dgm:pt>
    <dgm:pt modelId="{23B29D7B-3A0A-432C-89CE-EF2DDA9F83D0}">
      <dgm:prSet phldrT="[Text]"/>
      <dgm:spPr>
        <a:xfrm>
          <a:off x="179686" y="737486"/>
          <a:ext cx="405471" cy="270314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3.2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771EA2AA-726E-4307-8D93-1472B6BE9FA7}" type="parTrans" cxnId="{6E302732-174F-4FBA-8F0B-E69106F94035}">
      <dgm:prSet/>
      <dgm:spPr/>
      <dgm:t>
        <a:bodyPr/>
        <a:lstStyle/>
        <a:p>
          <a:endParaRPr lang="en-US"/>
        </a:p>
      </dgm:t>
    </dgm:pt>
    <dgm:pt modelId="{95F3CE91-DA58-4D27-833E-813AD44A83F8}" type="sibTrans" cxnId="{6E302732-174F-4FBA-8F0B-E69106F94035}">
      <dgm:prSet/>
      <dgm:spPr/>
      <dgm:t>
        <a:bodyPr/>
        <a:lstStyle/>
        <a:p>
          <a:endParaRPr lang="en-US"/>
        </a:p>
      </dgm:t>
    </dgm:pt>
    <dgm:pt modelId="{4DAC182A-E54F-40A5-A186-BE4B666DB9AE}">
      <dgm:prSet phldrT="[Text]"/>
      <dgm:spPr>
        <a:xfrm>
          <a:off x="706800" y="737486"/>
          <a:ext cx="405471" cy="270314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NOT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8C52F9BD-A0BC-46BD-961E-0C59E6CB4352}" type="sibTrans" cxnId="{4A2D997C-850B-47B9-940F-D5BD7166A08D}">
      <dgm:prSet/>
      <dgm:spPr/>
      <dgm:t>
        <a:bodyPr/>
        <a:lstStyle/>
        <a:p>
          <a:pPr algn="ctr"/>
          <a:endParaRPr lang="en-US"/>
        </a:p>
      </dgm:t>
    </dgm:pt>
    <dgm:pt modelId="{A16F24E3-F3C5-4572-B5EC-C51BFF20965C}" type="parTrans" cxnId="{4A2D997C-850B-47B9-940F-D5BD7166A08D}">
      <dgm:prSet/>
      <dgm:spPr>
        <a:xfrm>
          <a:off x="645979" y="629361"/>
          <a:ext cx="263556" cy="108125"/>
        </a:xfrm>
      </dgm:spPr>
      <dgm:t>
        <a:bodyPr/>
        <a:lstStyle/>
        <a:p>
          <a:pPr algn="ctr"/>
          <a:endParaRPr lang="en-US"/>
        </a:p>
      </dgm:t>
    </dgm:pt>
    <dgm:pt modelId="{521E459F-510A-4E9D-AACD-07479B48A1A3}">
      <dgm:prSet phldrT="[Text]"/>
      <dgm:spPr>
        <a:xfrm>
          <a:off x="179686" y="737486"/>
          <a:ext cx="405471" cy="270314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T2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9925525B-DD75-4F04-8F6F-BA1069D9477C}" type="parTrans" cxnId="{BD51D076-A973-48AB-8BD9-1A82BD00206D}">
      <dgm:prSet/>
      <dgm:spPr/>
      <dgm:t>
        <a:bodyPr/>
        <a:lstStyle/>
        <a:p>
          <a:endParaRPr lang="en-US"/>
        </a:p>
      </dgm:t>
    </dgm:pt>
    <dgm:pt modelId="{A500021D-BFFE-429F-BD96-87C4CBFF1B45}" type="sibTrans" cxnId="{BD51D076-A973-48AB-8BD9-1A82BD00206D}">
      <dgm:prSet/>
      <dgm:spPr/>
      <dgm:t>
        <a:bodyPr/>
        <a:lstStyle/>
        <a:p>
          <a:endParaRPr lang="en-US"/>
        </a:p>
      </dgm:t>
    </dgm:pt>
    <dgm:pt modelId="{F44CB8C1-E1A8-4E5B-A416-491C90CFCF35}" type="pres">
      <dgm:prSet presAssocID="{1666610C-5B99-446F-B058-7A283E23E33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1D380D-C7CA-4F81-8B5F-7CABE1819C52}" type="pres">
      <dgm:prSet presAssocID="{1666610C-5B99-446F-B058-7A283E23E33E}" presName="hierFlow" presStyleCnt="0"/>
      <dgm:spPr/>
      <dgm:t>
        <a:bodyPr/>
        <a:lstStyle/>
        <a:p>
          <a:endParaRPr lang="en-US"/>
        </a:p>
      </dgm:t>
    </dgm:pt>
    <dgm:pt modelId="{3F4DE045-1BDC-4A04-A3B1-6B25284CAEC8}" type="pres">
      <dgm:prSet presAssocID="{1666610C-5B99-446F-B058-7A283E23E33E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91D5BD8-E0F7-45F2-9975-4893F0B2D9E9}" type="pres">
      <dgm:prSet presAssocID="{1D40181A-7570-4FA8-85B7-787B98204D86}" presName="Name14" presStyleCnt="0"/>
      <dgm:spPr/>
      <dgm:t>
        <a:bodyPr/>
        <a:lstStyle/>
        <a:p>
          <a:endParaRPr lang="en-US"/>
        </a:p>
      </dgm:t>
    </dgm:pt>
    <dgm:pt modelId="{408AF390-726E-458B-AB6F-6FAA15690EE7}" type="pres">
      <dgm:prSet presAssocID="{1D40181A-7570-4FA8-85B7-787B98204D86}" presName="level1Shape" presStyleLbl="node0" presStyleIdx="0" presStyleCnt="1" custLinFactNeighborY="-3622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BA4D7C9D-2260-4011-9339-53C68CF7E5D4}" type="pres">
      <dgm:prSet presAssocID="{1D40181A-7570-4FA8-85B7-787B98204D86}" presName="hierChild2" presStyleCnt="0"/>
      <dgm:spPr/>
      <dgm:t>
        <a:bodyPr/>
        <a:lstStyle/>
        <a:p>
          <a:endParaRPr lang="en-US"/>
        </a:p>
      </dgm:t>
    </dgm:pt>
    <dgm:pt modelId="{8E9A9EE6-0246-4345-A203-0A264DC2F7AC}" type="pres">
      <dgm:prSet presAssocID="{8CA85D7B-90EF-4F85-AEAC-F8B14E49D2A6}" presName="Name19" presStyleLbl="parChTrans1D2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395335" y="45720"/>
              </a:moveTo>
              <a:lnTo>
                <a:pt x="395335" y="90085"/>
              </a:lnTo>
              <a:lnTo>
                <a:pt x="0" y="90085"/>
              </a:lnTo>
              <a:lnTo>
                <a:pt x="0" y="13445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3D364E22-0D30-4576-9621-8762BA07C2EE}" type="pres">
      <dgm:prSet presAssocID="{06ED95D1-2102-46B1-9491-80BB43ABDD22}" presName="Name21" presStyleCnt="0"/>
      <dgm:spPr/>
      <dgm:t>
        <a:bodyPr/>
        <a:lstStyle/>
        <a:p>
          <a:endParaRPr lang="en-US"/>
        </a:p>
      </dgm:t>
    </dgm:pt>
    <dgm:pt modelId="{068DA202-0846-44F4-B737-85E5735D9B0F}" type="pres">
      <dgm:prSet presAssocID="{06ED95D1-2102-46B1-9491-80BB43ABDD22}" presName="level2Shape" presStyleLbl="node2" presStyleIdx="0" presStyleCnt="2" custLinFactNeighborY="-7198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285C376B-1502-45EA-B042-1B5BDF2D63D8}" type="pres">
      <dgm:prSet presAssocID="{06ED95D1-2102-46B1-9491-80BB43ABDD22}" presName="hierChild3" presStyleCnt="0"/>
      <dgm:spPr/>
      <dgm:t>
        <a:bodyPr/>
        <a:lstStyle/>
        <a:p>
          <a:endParaRPr lang="en-US"/>
        </a:p>
      </dgm:t>
    </dgm:pt>
    <dgm:pt modelId="{A438EC99-74C0-4817-AF13-7352FB3C79D8}" type="pres">
      <dgm:prSet presAssocID="{1945C29B-8FDD-4701-8C8A-48F98F12DBED}" presName="Name19" presStyleLbl="parChTrans1D3" presStyleIdx="0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263556" y="0"/>
              </a:moveTo>
              <a:lnTo>
                <a:pt x="263556" y="54062"/>
              </a:lnTo>
              <a:lnTo>
                <a:pt x="0" y="54062"/>
              </a:lnTo>
              <a:lnTo>
                <a:pt x="0" y="108125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5AE2C93F-153E-4A83-8419-79109EDAE138}" type="pres">
      <dgm:prSet presAssocID="{25995BC1-D174-4052-B849-A94F4972D66F}" presName="Name21" presStyleCnt="0"/>
      <dgm:spPr/>
      <dgm:t>
        <a:bodyPr/>
        <a:lstStyle/>
        <a:p>
          <a:endParaRPr lang="en-US"/>
        </a:p>
      </dgm:t>
    </dgm:pt>
    <dgm:pt modelId="{EE70C36B-B6EB-46A0-BA07-99C8830944F0}" type="pres">
      <dgm:prSet presAssocID="{25995BC1-D174-4052-B849-A94F4972D66F}" presName="level2Shape" presStyleLbl="node3" presStyleIdx="0" presStyleCnt="3" custLinFactNeighborY="-7198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F1FB4A10-0DA8-49B8-995F-DCCE5CE08D93}" type="pres">
      <dgm:prSet presAssocID="{25995BC1-D174-4052-B849-A94F4972D66F}" presName="hierChild3" presStyleCnt="0"/>
      <dgm:spPr/>
      <dgm:t>
        <a:bodyPr/>
        <a:lstStyle/>
        <a:p>
          <a:endParaRPr lang="en-US"/>
        </a:p>
      </dgm:t>
    </dgm:pt>
    <dgm:pt modelId="{4DF43265-6451-44F0-BD2E-643A2FC4FA02}" type="pres">
      <dgm:prSet presAssocID="{CD64B97E-63F4-406A-9DE1-6F8723A3D79A}" presName="Name19" presStyleLbl="parChTrans1D4" presStyleIdx="0" presStyleCnt="4"/>
      <dgm:spPr/>
      <dgm:t>
        <a:bodyPr/>
        <a:lstStyle/>
        <a:p>
          <a:endParaRPr lang="en-US"/>
        </a:p>
      </dgm:t>
    </dgm:pt>
    <dgm:pt modelId="{20D1F0E1-E27E-413B-8C8D-F596520BA628}" type="pres">
      <dgm:prSet presAssocID="{5C439A19-BE1D-4BCA-8B41-6DFE367FA6D6}" presName="Name21" presStyleCnt="0"/>
      <dgm:spPr/>
      <dgm:t>
        <a:bodyPr/>
        <a:lstStyle/>
        <a:p>
          <a:endParaRPr lang="en-US"/>
        </a:p>
      </dgm:t>
    </dgm:pt>
    <dgm:pt modelId="{41CBC636-E5FD-44FE-A000-D6242CEDCD60}" type="pres">
      <dgm:prSet presAssocID="{5C439A19-BE1D-4BCA-8B41-6DFE367FA6D6}" presName="level2Shape" presStyleLbl="node4" presStyleIdx="0" presStyleCnt="4"/>
      <dgm:spPr/>
      <dgm:t>
        <a:bodyPr/>
        <a:lstStyle/>
        <a:p>
          <a:endParaRPr lang="en-US"/>
        </a:p>
      </dgm:t>
    </dgm:pt>
    <dgm:pt modelId="{C2799B30-5316-4AB2-9DAC-EA91C1DEA746}" type="pres">
      <dgm:prSet presAssocID="{5C439A19-BE1D-4BCA-8B41-6DFE367FA6D6}" presName="hierChild3" presStyleCnt="0"/>
      <dgm:spPr/>
      <dgm:t>
        <a:bodyPr/>
        <a:lstStyle/>
        <a:p>
          <a:endParaRPr lang="en-US"/>
        </a:p>
      </dgm:t>
    </dgm:pt>
    <dgm:pt modelId="{4A79139D-19EB-444D-91AD-E290A6D5A9C3}" type="pres">
      <dgm:prSet presAssocID="{3F19FE8F-D80F-4AD9-8EB2-48975232D9FA}" presName="Name19" presStyleLbl="parChTrans1D4" presStyleIdx="1" presStyleCnt="4"/>
      <dgm:spPr/>
      <dgm:t>
        <a:bodyPr/>
        <a:lstStyle/>
        <a:p>
          <a:endParaRPr lang="en-US"/>
        </a:p>
      </dgm:t>
    </dgm:pt>
    <dgm:pt modelId="{BE765522-2F06-4A50-8283-B45E47B9CD3C}" type="pres">
      <dgm:prSet presAssocID="{E51330A9-2CAC-4B5E-872B-8B18FB13976C}" presName="Name21" presStyleCnt="0"/>
      <dgm:spPr/>
      <dgm:t>
        <a:bodyPr/>
        <a:lstStyle/>
        <a:p>
          <a:endParaRPr lang="en-US"/>
        </a:p>
      </dgm:t>
    </dgm:pt>
    <dgm:pt modelId="{AB3DA4CF-9427-445E-9A5C-46E595FEF781}" type="pres">
      <dgm:prSet presAssocID="{E51330A9-2CAC-4B5E-872B-8B18FB13976C}" presName="level2Shape" presStyleLbl="node4" presStyleIdx="1" presStyleCnt="4"/>
      <dgm:spPr/>
      <dgm:t>
        <a:bodyPr/>
        <a:lstStyle/>
        <a:p>
          <a:endParaRPr lang="en-US"/>
        </a:p>
      </dgm:t>
    </dgm:pt>
    <dgm:pt modelId="{7F74A399-3C32-4E7A-81BE-0DEF757BA943}" type="pres">
      <dgm:prSet presAssocID="{E51330A9-2CAC-4B5E-872B-8B18FB13976C}" presName="hierChild3" presStyleCnt="0"/>
      <dgm:spPr/>
      <dgm:t>
        <a:bodyPr/>
        <a:lstStyle/>
        <a:p>
          <a:endParaRPr lang="en-US"/>
        </a:p>
      </dgm:t>
    </dgm:pt>
    <dgm:pt modelId="{CB7C88DB-3946-4E1E-A88A-C4239AD2B53B}" type="pres">
      <dgm:prSet presAssocID="{C1130CDF-CEC2-4BA9-A173-23933885E2CD}" presName="Name19" presStyleLbl="parChTrans1D4" presStyleIdx="2" presStyleCnt="4"/>
      <dgm:spPr/>
      <dgm:t>
        <a:bodyPr/>
        <a:lstStyle/>
        <a:p>
          <a:endParaRPr lang="en-US"/>
        </a:p>
      </dgm:t>
    </dgm:pt>
    <dgm:pt modelId="{78EA33FA-C397-4C8A-BDDC-17BDB26A8D69}" type="pres">
      <dgm:prSet presAssocID="{D5454F11-937C-4C60-9019-526C379C640E}" presName="Name21" presStyleCnt="0"/>
      <dgm:spPr/>
      <dgm:t>
        <a:bodyPr/>
        <a:lstStyle/>
        <a:p>
          <a:endParaRPr lang="en-US"/>
        </a:p>
      </dgm:t>
    </dgm:pt>
    <dgm:pt modelId="{D5DF3784-CF01-485C-8FE0-456A553E86BE}" type="pres">
      <dgm:prSet presAssocID="{D5454F11-937C-4C60-9019-526C379C640E}" presName="level2Shape" presStyleLbl="node4" presStyleIdx="2" presStyleCnt="4"/>
      <dgm:spPr/>
      <dgm:t>
        <a:bodyPr/>
        <a:lstStyle/>
        <a:p>
          <a:endParaRPr lang="en-US"/>
        </a:p>
      </dgm:t>
    </dgm:pt>
    <dgm:pt modelId="{04F55A48-CD24-400D-BD52-B30894FB21AE}" type="pres">
      <dgm:prSet presAssocID="{D5454F11-937C-4C60-9019-526C379C640E}" presName="hierChild3" presStyleCnt="0"/>
      <dgm:spPr/>
      <dgm:t>
        <a:bodyPr/>
        <a:lstStyle/>
        <a:p>
          <a:endParaRPr lang="en-US"/>
        </a:p>
      </dgm:t>
    </dgm:pt>
    <dgm:pt modelId="{33576597-5D55-4C47-BBC1-FD1BCC87AAB8}" type="pres">
      <dgm:prSet presAssocID="{771EA2AA-726E-4307-8D93-1472B6BE9FA7}" presName="Name19" presStyleLbl="parChTrans1D4" presStyleIdx="3" presStyleCnt="4"/>
      <dgm:spPr/>
      <dgm:t>
        <a:bodyPr/>
        <a:lstStyle/>
        <a:p>
          <a:endParaRPr lang="en-US"/>
        </a:p>
      </dgm:t>
    </dgm:pt>
    <dgm:pt modelId="{06D2609A-D4AC-4672-A161-C79AE2D7C21E}" type="pres">
      <dgm:prSet presAssocID="{23B29D7B-3A0A-432C-89CE-EF2DDA9F83D0}" presName="Name21" presStyleCnt="0"/>
      <dgm:spPr/>
      <dgm:t>
        <a:bodyPr/>
        <a:lstStyle/>
        <a:p>
          <a:endParaRPr lang="en-US"/>
        </a:p>
      </dgm:t>
    </dgm:pt>
    <dgm:pt modelId="{97B3A5D1-043D-4135-A77E-24014B306124}" type="pres">
      <dgm:prSet presAssocID="{23B29D7B-3A0A-432C-89CE-EF2DDA9F83D0}" presName="level2Shape" presStyleLbl="node4" presStyleIdx="3" presStyleCnt="4"/>
      <dgm:spPr/>
      <dgm:t>
        <a:bodyPr/>
        <a:lstStyle/>
        <a:p>
          <a:endParaRPr lang="en-US"/>
        </a:p>
      </dgm:t>
    </dgm:pt>
    <dgm:pt modelId="{6BA1AFA5-80F0-4C79-B2CB-A0CA387EFA13}" type="pres">
      <dgm:prSet presAssocID="{23B29D7B-3A0A-432C-89CE-EF2DDA9F83D0}" presName="hierChild3" presStyleCnt="0"/>
      <dgm:spPr/>
      <dgm:t>
        <a:bodyPr/>
        <a:lstStyle/>
        <a:p>
          <a:endParaRPr lang="en-US"/>
        </a:p>
      </dgm:t>
    </dgm:pt>
    <dgm:pt modelId="{0D7067D2-69D0-4082-9337-1A37B3773DEA}" type="pres">
      <dgm:prSet presAssocID="{9925525B-DD75-4F04-8F6F-BA1069D9477C}" presName="Name19" presStyleLbl="parChTrans1D3" presStyleIdx="1" presStyleCnt="3"/>
      <dgm:spPr/>
      <dgm:t>
        <a:bodyPr/>
        <a:lstStyle/>
        <a:p>
          <a:endParaRPr lang="en-US"/>
        </a:p>
      </dgm:t>
    </dgm:pt>
    <dgm:pt modelId="{45E73B9D-6F20-410F-B763-76A45A4D5CBB}" type="pres">
      <dgm:prSet presAssocID="{521E459F-510A-4E9D-AACD-07479B48A1A3}" presName="Name21" presStyleCnt="0"/>
      <dgm:spPr/>
      <dgm:t>
        <a:bodyPr/>
        <a:lstStyle/>
        <a:p>
          <a:endParaRPr lang="en-US"/>
        </a:p>
      </dgm:t>
    </dgm:pt>
    <dgm:pt modelId="{38116BD1-EDDC-41BA-A9DB-4BFAEC8210CB}" type="pres">
      <dgm:prSet presAssocID="{521E459F-510A-4E9D-AACD-07479B48A1A3}" presName="level2Shape" presStyleLbl="node3" presStyleIdx="1" presStyleCnt="3"/>
      <dgm:spPr/>
      <dgm:t>
        <a:bodyPr/>
        <a:lstStyle/>
        <a:p>
          <a:endParaRPr lang="en-US"/>
        </a:p>
      </dgm:t>
    </dgm:pt>
    <dgm:pt modelId="{8253FC9B-94AA-4870-A4B5-79FBD9A18778}" type="pres">
      <dgm:prSet presAssocID="{521E459F-510A-4E9D-AACD-07479B48A1A3}" presName="hierChild3" presStyleCnt="0"/>
      <dgm:spPr/>
      <dgm:t>
        <a:bodyPr/>
        <a:lstStyle/>
        <a:p>
          <a:endParaRPr lang="en-US"/>
        </a:p>
      </dgm:t>
    </dgm:pt>
    <dgm:pt modelId="{3AEC8A46-3A29-48EA-A458-3CBE900A80FD}" type="pres">
      <dgm:prSet presAssocID="{A16F24E3-F3C5-4572-B5EC-C51BFF20965C}" presName="Name19" presStyleLbl="parChTrans1D2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062"/>
              </a:lnTo>
              <a:lnTo>
                <a:pt x="263556" y="54062"/>
              </a:lnTo>
              <a:lnTo>
                <a:pt x="263556" y="108125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4CC731E8-C6EF-4CBA-A85F-F52652B3D05A}" type="pres">
      <dgm:prSet presAssocID="{4DAC182A-E54F-40A5-A186-BE4B666DB9AE}" presName="Name21" presStyleCnt="0"/>
      <dgm:spPr/>
      <dgm:t>
        <a:bodyPr/>
        <a:lstStyle/>
        <a:p>
          <a:endParaRPr lang="en-US"/>
        </a:p>
      </dgm:t>
    </dgm:pt>
    <dgm:pt modelId="{E8167923-5D9A-4084-AA50-9F5946E6B71A}" type="pres">
      <dgm:prSet presAssocID="{4DAC182A-E54F-40A5-A186-BE4B666DB9AE}" presName="level2Shape" presStyleLbl="node2" presStyleIdx="1" presStyleCnt="2" custLinFactNeighborY="-7198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C4D3833F-EB9F-4069-9071-15C1F37693AC}" type="pres">
      <dgm:prSet presAssocID="{4DAC182A-E54F-40A5-A186-BE4B666DB9AE}" presName="hierChild3" presStyleCnt="0"/>
      <dgm:spPr/>
      <dgm:t>
        <a:bodyPr/>
        <a:lstStyle/>
        <a:p>
          <a:endParaRPr lang="en-US"/>
        </a:p>
      </dgm:t>
    </dgm:pt>
    <dgm:pt modelId="{98393029-A7FA-4216-B445-558D93036339}" type="pres">
      <dgm:prSet presAssocID="{F8EDE67F-F282-41A6-860F-A86153D56D69}" presName="Name19" presStyleLbl="parChTrans1D3" presStyleIdx="2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8125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845E4C5B-B86B-4B39-978A-ED517C1A4AC4}" type="pres">
      <dgm:prSet presAssocID="{84DA3EF3-6277-4AAA-900A-29CCB627D7E2}" presName="Name21" presStyleCnt="0"/>
      <dgm:spPr/>
      <dgm:t>
        <a:bodyPr/>
        <a:lstStyle/>
        <a:p>
          <a:endParaRPr lang="en-US"/>
        </a:p>
      </dgm:t>
    </dgm:pt>
    <dgm:pt modelId="{E44520AE-415A-475E-9E50-4341DF9AC876}" type="pres">
      <dgm:prSet presAssocID="{84DA3EF3-6277-4AAA-900A-29CCB627D7E2}" presName="level2Shape" presStyleLbl="node3" presStyleIdx="2" presStyleCnt="3" custLinFactNeighborY="-7198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D525F822-E611-4D88-B4F8-A548788B0766}" type="pres">
      <dgm:prSet presAssocID="{84DA3EF3-6277-4AAA-900A-29CCB627D7E2}" presName="hierChild3" presStyleCnt="0"/>
      <dgm:spPr/>
      <dgm:t>
        <a:bodyPr/>
        <a:lstStyle/>
        <a:p>
          <a:endParaRPr lang="en-US"/>
        </a:p>
      </dgm:t>
    </dgm:pt>
    <dgm:pt modelId="{3E78F208-4D6A-442F-889E-BB960D655ECF}" type="pres">
      <dgm:prSet presAssocID="{1666610C-5B99-446F-B058-7A283E23E33E}" presName="bgShapesFlow" presStyleCnt="0"/>
      <dgm:spPr/>
      <dgm:t>
        <a:bodyPr/>
        <a:lstStyle/>
        <a:p>
          <a:endParaRPr lang="en-US"/>
        </a:p>
      </dgm:t>
    </dgm:pt>
  </dgm:ptLst>
  <dgm:cxnLst>
    <dgm:cxn modelId="{EECB1616-0AE2-443C-8DD7-A1EA45CCF70D}" type="presOf" srcId="{3F19FE8F-D80F-4AD9-8EB2-48975232D9FA}" destId="{4A79139D-19EB-444D-91AD-E290A6D5A9C3}" srcOrd="0" destOrd="0" presId="urn:microsoft.com/office/officeart/2005/8/layout/hierarchy6"/>
    <dgm:cxn modelId="{FEF2E234-6BE1-4E8C-AC8A-0A9649BD23EC}" type="presOf" srcId="{CD64B97E-63F4-406A-9DE1-6F8723A3D79A}" destId="{4DF43265-6451-44F0-BD2E-643A2FC4FA02}" srcOrd="0" destOrd="0" presId="urn:microsoft.com/office/officeart/2005/8/layout/hierarchy6"/>
    <dgm:cxn modelId="{949474C8-8641-4D39-BEE5-FCB1FFE52A46}" srcId="{1D40181A-7570-4FA8-85B7-787B98204D86}" destId="{06ED95D1-2102-46B1-9491-80BB43ABDD22}" srcOrd="0" destOrd="0" parTransId="{8CA85D7B-90EF-4F85-AEAC-F8B14E49D2A6}" sibTransId="{65571D8B-B57A-4760-8DE6-3A50C862011F}"/>
    <dgm:cxn modelId="{EFAE1DA3-D6F6-4C74-8518-F5CC5E2F6566}" type="presOf" srcId="{1666610C-5B99-446F-B058-7A283E23E33E}" destId="{F44CB8C1-E1A8-4E5B-A416-491C90CFCF35}" srcOrd="0" destOrd="0" presId="urn:microsoft.com/office/officeart/2005/8/layout/hierarchy6"/>
    <dgm:cxn modelId="{D57FE2D4-479B-47AC-B890-CCA1A964BC17}" type="presOf" srcId="{1945C29B-8FDD-4701-8C8A-48F98F12DBED}" destId="{A438EC99-74C0-4817-AF13-7352FB3C79D8}" srcOrd="0" destOrd="0" presId="urn:microsoft.com/office/officeart/2005/8/layout/hierarchy6"/>
    <dgm:cxn modelId="{1DBF6811-1ED9-4CA3-8069-A6610B4DCE3B}" type="presOf" srcId="{E51330A9-2CAC-4B5E-872B-8B18FB13976C}" destId="{AB3DA4CF-9427-445E-9A5C-46E595FEF781}" srcOrd="0" destOrd="0" presId="urn:microsoft.com/office/officeart/2005/8/layout/hierarchy6"/>
    <dgm:cxn modelId="{66D05A07-5C86-4B68-8917-C58D3FEAE0DD}" type="presOf" srcId="{F8EDE67F-F282-41A6-860F-A86153D56D69}" destId="{98393029-A7FA-4216-B445-558D93036339}" srcOrd="0" destOrd="0" presId="urn:microsoft.com/office/officeart/2005/8/layout/hierarchy6"/>
    <dgm:cxn modelId="{79CF9063-FE84-4890-8C49-2C1044C154B1}" type="presOf" srcId="{A16F24E3-F3C5-4572-B5EC-C51BFF20965C}" destId="{3AEC8A46-3A29-48EA-A458-3CBE900A80FD}" srcOrd="0" destOrd="0" presId="urn:microsoft.com/office/officeart/2005/8/layout/hierarchy6"/>
    <dgm:cxn modelId="{6E302732-174F-4FBA-8F0B-E69106F94035}" srcId="{E51330A9-2CAC-4B5E-872B-8B18FB13976C}" destId="{23B29D7B-3A0A-432C-89CE-EF2DDA9F83D0}" srcOrd="1" destOrd="0" parTransId="{771EA2AA-726E-4307-8D93-1472B6BE9FA7}" sibTransId="{95F3CE91-DA58-4D27-833E-813AD44A83F8}"/>
    <dgm:cxn modelId="{342C00F2-E60C-4EE5-BF4A-78B9C93F71B7}" srcId="{E51330A9-2CAC-4B5E-872B-8B18FB13976C}" destId="{D5454F11-937C-4C60-9019-526C379C640E}" srcOrd="0" destOrd="0" parTransId="{C1130CDF-CEC2-4BA9-A173-23933885E2CD}" sibTransId="{F9C8F0A7-D328-40DB-B053-56D9E07B4C88}"/>
    <dgm:cxn modelId="{969C479B-17F7-426B-9B82-ABBCF0D873ED}" type="presOf" srcId="{D5454F11-937C-4C60-9019-526C379C640E}" destId="{D5DF3784-CF01-485C-8FE0-456A553E86BE}" srcOrd="0" destOrd="0" presId="urn:microsoft.com/office/officeart/2005/8/layout/hierarchy6"/>
    <dgm:cxn modelId="{AD8A8322-20F9-4BD2-A487-17DE8C500135}" srcId="{4DAC182A-E54F-40A5-A186-BE4B666DB9AE}" destId="{84DA3EF3-6277-4AAA-900A-29CCB627D7E2}" srcOrd="0" destOrd="0" parTransId="{F8EDE67F-F282-41A6-860F-A86153D56D69}" sibTransId="{B689A90C-1D30-4BD2-9D83-80007422FBA8}"/>
    <dgm:cxn modelId="{33D468B3-E845-484C-9846-F2EF8534A70B}" srcId="{25995BC1-D174-4052-B849-A94F4972D66F}" destId="{5C439A19-BE1D-4BCA-8B41-6DFE367FA6D6}" srcOrd="0" destOrd="0" parTransId="{CD64B97E-63F4-406A-9DE1-6F8723A3D79A}" sibTransId="{6FFBAC5B-A141-4256-BC44-263E8A697645}"/>
    <dgm:cxn modelId="{4A2D997C-850B-47B9-940F-D5BD7166A08D}" srcId="{1D40181A-7570-4FA8-85B7-787B98204D86}" destId="{4DAC182A-E54F-40A5-A186-BE4B666DB9AE}" srcOrd="1" destOrd="0" parTransId="{A16F24E3-F3C5-4572-B5EC-C51BFF20965C}" sibTransId="{8C52F9BD-A0BC-46BD-961E-0C59E6CB4352}"/>
    <dgm:cxn modelId="{954EB30C-3976-466C-AB8A-981EBB871B19}" type="presOf" srcId="{8CA85D7B-90EF-4F85-AEAC-F8B14E49D2A6}" destId="{8E9A9EE6-0246-4345-A203-0A264DC2F7AC}" srcOrd="0" destOrd="0" presId="urn:microsoft.com/office/officeart/2005/8/layout/hierarchy6"/>
    <dgm:cxn modelId="{81839FE8-1164-4338-A5D5-0EDE04CDF000}" type="presOf" srcId="{06ED95D1-2102-46B1-9491-80BB43ABDD22}" destId="{068DA202-0846-44F4-B737-85E5735D9B0F}" srcOrd="0" destOrd="0" presId="urn:microsoft.com/office/officeart/2005/8/layout/hierarchy6"/>
    <dgm:cxn modelId="{F22CD77F-D3DC-462C-A9C8-48C41C4ED1FC}" type="presOf" srcId="{23B29D7B-3A0A-432C-89CE-EF2DDA9F83D0}" destId="{97B3A5D1-043D-4135-A77E-24014B306124}" srcOrd="0" destOrd="0" presId="urn:microsoft.com/office/officeart/2005/8/layout/hierarchy6"/>
    <dgm:cxn modelId="{71F17E53-317A-4F1E-8B0E-DE3B41DCD22A}" type="presOf" srcId="{25995BC1-D174-4052-B849-A94F4972D66F}" destId="{EE70C36B-B6EB-46A0-BA07-99C8830944F0}" srcOrd="0" destOrd="0" presId="urn:microsoft.com/office/officeart/2005/8/layout/hierarchy6"/>
    <dgm:cxn modelId="{BD51D076-A973-48AB-8BD9-1A82BD00206D}" srcId="{06ED95D1-2102-46B1-9491-80BB43ABDD22}" destId="{521E459F-510A-4E9D-AACD-07479B48A1A3}" srcOrd="1" destOrd="0" parTransId="{9925525B-DD75-4F04-8F6F-BA1069D9477C}" sibTransId="{A500021D-BFFE-429F-BD96-87C4CBFF1B45}"/>
    <dgm:cxn modelId="{FEB2197F-76C3-4E64-B60A-9E2384EF87C1}" type="presOf" srcId="{9925525B-DD75-4F04-8F6F-BA1069D9477C}" destId="{0D7067D2-69D0-4082-9337-1A37B3773DEA}" srcOrd="0" destOrd="0" presId="urn:microsoft.com/office/officeart/2005/8/layout/hierarchy6"/>
    <dgm:cxn modelId="{65CED793-AE95-4387-AE76-3D0A6A165FEE}" srcId="{1666610C-5B99-446F-B058-7A283E23E33E}" destId="{1D40181A-7570-4FA8-85B7-787B98204D86}" srcOrd="0" destOrd="0" parTransId="{33C61153-C0B5-4F58-B7CE-4D8D94B65FC0}" sibTransId="{E679AE4B-6952-4843-B337-DB68D667C88A}"/>
    <dgm:cxn modelId="{D9DB5F5C-4A86-482C-8A35-489ACFF25A85}" srcId="{25995BC1-D174-4052-B849-A94F4972D66F}" destId="{E51330A9-2CAC-4B5E-872B-8B18FB13976C}" srcOrd="1" destOrd="0" parTransId="{3F19FE8F-D80F-4AD9-8EB2-48975232D9FA}" sibTransId="{17C4BB86-0540-44B6-A3A3-290BF584247C}"/>
    <dgm:cxn modelId="{CCACA4E7-F90F-4FF6-A0F8-1A3BCC53B74B}" type="presOf" srcId="{771EA2AA-726E-4307-8D93-1472B6BE9FA7}" destId="{33576597-5D55-4C47-BBC1-FD1BCC87AAB8}" srcOrd="0" destOrd="0" presId="urn:microsoft.com/office/officeart/2005/8/layout/hierarchy6"/>
    <dgm:cxn modelId="{832358D3-D770-43FC-B06B-C171A6AED191}" type="presOf" srcId="{C1130CDF-CEC2-4BA9-A173-23933885E2CD}" destId="{CB7C88DB-3946-4E1E-A88A-C4239AD2B53B}" srcOrd="0" destOrd="0" presId="urn:microsoft.com/office/officeart/2005/8/layout/hierarchy6"/>
    <dgm:cxn modelId="{140F31BA-E6CB-403C-9FE4-91B0FEB30475}" type="presOf" srcId="{4DAC182A-E54F-40A5-A186-BE4B666DB9AE}" destId="{E8167923-5D9A-4084-AA50-9F5946E6B71A}" srcOrd="0" destOrd="0" presId="urn:microsoft.com/office/officeart/2005/8/layout/hierarchy6"/>
    <dgm:cxn modelId="{885314DB-BD06-4D0E-8372-734A42FBC12D}" type="presOf" srcId="{84DA3EF3-6277-4AAA-900A-29CCB627D7E2}" destId="{E44520AE-415A-475E-9E50-4341DF9AC876}" srcOrd="0" destOrd="0" presId="urn:microsoft.com/office/officeart/2005/8/layout/hierarchy6"/>
    <dgm:cxn modelId="{DF50ABF1-6143-4E34-886D-CA7C64D60310}" type="presOf" srcId="{1D40181A-7570-4FA8-85B7-787B98204D86}" destId="{408AF390-726E-458B-AB6F-6FAA15690EE7}" srcOrd="0" destOrd="0" presId="urn:microsoft.com/office/officeart/2005/8/layout/hierarchy6"/>
    <dgm:cxn modelId="{1DE3F8D8-E833-455D-B572-EF8E0CC04FF9}" type="presOf" srcId="{5C439A19-BE1D-4BCA-8B41-6DFE367FA6D6}" destId="{41CBC636-E5FD-44FE-A000-D6242CEDCD60}" srcOrd="0" destOrd="0" presId="urn:microsoft.com/office/officeart/2005/8/layout/hierarchy6"/>
    <dgm:cxn modelId="{3DAE9FBB-CD5C-414D-90EB-A8AE13DF3E20}" srcId="{06ED95D1-2102-46B1-9491-80BB43ABDD22}" destId="{25995BC1-D174-4052-B849-A94F4972D66F}" srcOrd="0" destOrd="0" parTransId="{1945C29B-8FDD-4701-8C8A-48F98F12DBED}" sibTransId="{AC58BA1C-394E-4A68-9303-F928525DB4DD}"/>
    <dgm:cxn modelId="{CECAF167-C9F0-43CD-A51B-9530F15F6617}" type="presOf" srcId="{521E459F-510A-4E9D-AACD-07479B48A1A3}" destId="{38116BD1-EDDC-41BA-A9DB-4BFAEC8210CB}" srcOrd="0" destOrd="0" presId="urn:microsoft.com/office/officeart/2005/8/layout/hierarchy6"/>
    <dgm:cxn modelId="{0F2C1FC7-5C84-4355-A59F-E180401548AD}" type="presParOf" srcId="{F44CB8C1-E1A8-4E5B-A416-491C90CFCF35}" destId="{231D380D-C7CA-4F81-8B5F-7CABE1819C52}" srcOrd="0" destOrd="0" presId="urn:microsoft.com/office/officeart/2005/8/layout/hierarchy6"/>
    <dgm:cxn modelId="{48A2ADC0-6805-4D21-94A8-2571AC2B66EE}" type="presParOf" srcId="{231D380D-C7CA-4F81-8B5F-7CABE1819C52}" destId="{3F4DE045-1BDC-4A04-A3B1-6B25284CAEC8}" srcOrd="0" destOrd="0" presId="urn:microsoft.com/office/officeart/2005/8/layout/hierarchy6"/>
    <dgm:cxn modelId="{2A3874F0-21E7-441A-A8F5-861CA5E9CD79}" type="presParOf" srcId="{3F4DE045-1BDC-4A04-A3B1-6B25284CAEC8}" destId="{991D5BD8-E0F7-45F2-9975-4893F0B2D9E9}" srcOrd="0" destOrd="0" presId="urn:microsoft.com/office/officeart/2005/8/layout/hierarchy6"/>
    <dgm:cxn modelId="{F9762E4A-3932-4BAD-9139-A9BB677A70BD}" type="presParOf" srcId="{991D5BD8-E0F7-45F2-9975-4893F0B2D9E9}" destId="{408AF390-726E-458B-AB6F-6FAA15690EE7}" srcOrd="0" destOrd="0" presId="urn:microsoft.com/office/officeart/2005/8/layout/hierarchy6"/>
    <dgm:cxn modelId="{AFFA0395-8F9E-4D97-A825-47D2FF869DCA}" type="presParOf" srcId="{991D5BD8-E0F7-45F2-9975-4893F0B2D9E9}" destId="{BA4D7C9D-2260-4011-9339-53C68CF7E5D4}" srcOrd="1" destOrd="0" presId="urn:microsoft.com/office/officeart/2005/8/layout/hierarchy6"/>
    <dgm:cxn modelId="{93F98D53-8AD2-43BF-B212-840F38A80766}" type="presParOf" srcId="{BA4D7C9D-2260-4011-9339-53C68CF7E5D4}" destId="{8E9A9EE6-0246-4345-A203-0A264DC2F7AC}" srcOrd="0" destOrd="0" presId="urn:microsoft.com/office/officeart/2005/8/layout/hierarchy6"/>
    <dgm:cxn modelId="{529647D2-E4FF-4EB1-861D-7A686617D464}" type="presParOf" srcId="{BA4D7C9D-2260-4011-9339-53C68CF7E5D4}" destId="{3D364E22-0D30-4576-9621-8762BA07C2EE}" srcOrd="1" destOrd="0" presId="urn:microsoft.com/office/officeart/2005/8/layout/hierarchy6"/>
    <dgm:cxn modelId="{660A2BF6-FF66-4A39-8911-D7300FA89B08}" type="presParOf" srcId="{3D364E22-0D30-4576-9621-8762BA07C2EE}" destId="{068DA202-0846-44F4-B737-85E5735D9B0F}" srcOrd="0" destOrd="0" presId="urn:microsoft.com/office/officeart/2005/8/layout/hierarchy6"/>
    <dgm:cxn modelId="{0B629DA5-8BC0-46CC-93B4-8C07BAF2546A}" type="presParOf" srcId="{3D364E22-0D30-4576-9621-8762BA07C2EE}" destId="{285C376B-1502-45EA-B042-1B5BDF2D63D8}" srcOrd="1" destOrd="0" presId="urn:microsoft.com/office/officeart/2005/8/layout/hierarchy6"/>
    <dgm:cxn modelId="{7F91FC1D-B62C-49D7-956D-25C766F759D2}" type="presParOf" srcId="{285C376B-1502-45EA-B042-1B5BDF2D63D8}" destId="{A438EC99-74C0-4817-AF13-7352FB3C79D8}" srcOrd="0" destOrd="0" presId="urn:microsoft.com/office/officeart/2005/8/layout/hierarchy6"/>
    <dgm:cxn modelId="{3DA906EA-18FB-471C-B6CC-769CBBADBF83}" type="presParOf" srcId="{285C376B-1502-45EA-B042-1B5BDF2D63D8}" destId="{5AE2C93F-153E-4A83-8419-79109EDAE138}" srcOrd="1" destOrd="0" presId="urn:microsoft.com/office/officeart/2005/8/layout/hierarchy6"/>
    <dgm:cxn modelId="{BB6D8D6F-DF73-40F1-ABC7-44044567BE6D}" type="presParOf" srcId="{5AE2C93F-153E-4A83-8419-79109EDAE138}" destId="{EE70C36B-B6EB-46A0-BA07-99C8830944F0}" srcOrd="0" destOrd="0" presId="urn:microsoft.com/office/officeart/2005/8/layout/hierarchy6"/>
    <dgm:cxn modelId="{D522FBF2-7798-43A8-BF6D-C99376A3ABC2}" type="presParOf" srcId="{5AE2C93F-153E-4A83-8419-79109EDAE138}" destId="{F1FB4A10-0DA8-49B8-995F-DCCE5CE08D93}" srcOrd="1" destOrd="0" presId="urn:microsoft.com/office/officeart/2005/8/layout/hierarchy6"/>
    <dgm:cxn modelId="{23EB203A-C27B-4F42-ADC7-02C4EF2D09D3}" type="presParOf" srcId="{F1FB4A10-0DA8-49B8-995F-DCCE5CE08D93}" destId="{4DF43265-6451-44F0-BD2E-643A2FC4FA02}" srcOrd="0" destOrd="0" presId="urn:microsoft.com/office/officeart/2005/8/layout/hierarchy6"/>
    <dgm:cxn modelId="{6530F19A-CDCB-4F35-8859-633075271AE2}" type="presParOf" srcId="{F1FB4A10-0DA8-49B8-995F-DCCE5CE08D93}" destId="{20D1F0E1-E27E-413B-8C8D-F596520BA628}" srcOrd="1" destOrd="0" presId="urn:microsoft.com/office/officeart/2005/8/layout/hierarchy6"/>
    <dgm:cxn modelId="{EA5A04FC-1016-4ABF-8E45-5D4ED45075C0}" type="presParOf" srcId="{20D1F0E1-E27E-413B-8C8D-F596520BA628}" destId="{41CBC636-E5FD-44FE-A000-D6242CEDCD60}" srcOrd="0" destOrd="0" presId="urn:microsoft.com/office/officeart/2005/8/layout/hierarchy6"/>
    <dgm:cxn modelId="{3AA802DF-46DA-4EE6-9B6E-9C8AA93D1697}" type="presParOf" srcId="{20D1F0E1-E27E-413B-8C8D-F596520BA628}" destId="{C2799B30-5316-4AB2-9DAC-EA91C1DEA746}" srcOrd="1" destOrd="0" presId="urn:microsoft.com/office/officeart/2005/8/layout/hierarchy6"/>
    <dgm:cxn modelId="{1DF8E8BD-BC76-4CA7-8F6F-CB352D2BF277}" type="presParOf" srcId="{F1FB4A10-0DA8-49B8-995F-DCCE5CE08D93}" destId="{4A79139D-19EB-444D-91AD-E290A6D5A9C3}" srcOrd="2" destOrd="0" presId="urn:microsoft.com/office/officeart/2005/8/layout/hierarchy6"/>
    <dgm:cxn modelId="{5E837FE6-F779-48FA-92E5-A14C3F9A9CFC}" type="presParOf" srcId="{F1FB4A10-0DA8-49B8-995F-DCCE5CE08D93}" destId="{BE765522-2F06-4A50-8283-B45E47B9CD3C}" srcOrd="3" destOrd="0" presId="urn:microsoft.com/office/officeart/2005/8/layout/hierarchy6"/>
    <dgm:cxn modelId="{9683DBE7-6BA3-40C3-93CF-A452803364ED}" type="presParOf" srcId="{BE765522-2F06-4A50-8283-B45E47B9CD3C}" destId="{AB3DA4CF-9427-445E-9A5C-46E595FEF781}" srcOrd="0" destOrd="0" presId="urn:microsoft.com/office/officeart/2005/8/layout/hierarchy6"/>
    <dgm:cxn modelId="{B2469CB6-44DF-47AF-8372-9C2409014083}" type="presParOf" srcId="{BE765522-2F06-4A50-8283-B45E47B9CD3C}" destId="{7F74A399-3C32-4E7A-81BE-0DEF757BA943}" srcOrd="1" destOrd="0" presId="urn:microsoft.com/office/officeart/2005/8/layout/hierarchy6"/>
    <dgm:cxn modelId="{014D4EC3-AA33-43D5-BC60-84B81BCEDF2B}" type="presParOf" srcId="{7F74A399-3C32-4E7A-81BE-0DEF757BA943}" destId="{CB7C88DB-3946-4E1E-A88A-C4239AD2B53B}" srcOrd="0" destOrd="0" presId="urn:microsoft.com/office/officeart/2005/8/layout/hierarchy6"/>
    <dgm:cxn modelId="{D828C843-963C-4901-9BAF-EB44FAA7DEBB}" type="presParOf" srcId="{7F74A399-3C32-4E7A-81BE-0DEF757BA943}" destId="{78EA33FA-C397-4C8A-BDDC-17BDB26A8D69}" srcOrd="1" destOrd="0" presId="urn:microsoft.com/office/officeart/2005/8/layout/hierarchy6"/>
    <dgm:cxn modelId="{0892E792-CF27-49C0-81D5-D11750CCF441}" type="presParOf" srcId="{78EA33FA-C397-4C8A-BDDC-17BDB26A8D69}" destId="{D5DF3784-CF01-485C-8FE0-456A553E86BE}" srcOrd="0" destOrd="0" presId="urn:microsoft.com/office/officeart/2005/8/layout/hierarchy6"/>
    <dgm:cxn modelId="{80DEE045-57AA-4162-A964-DE6218C158C2}" type="presParOf" srcId="{78EA33FA-C397-4C8A-BDDC-17BDB26A8D69}" destId="{04F55A48-CD24-400D-BD52-B30894FB21AE}" srcOrd="1" destOrd="0" presId="urn:microsoft.com/office/officeart/2005/8/layout/hierarchy6"/>
    <dgm:cxn modelId="{78BDC7A4-2E71-4E0A-B0E1-26DF0AF0D083}" type="presParOf" srcId="{7F74A399-3C32-4E7A-81BE-0DEF757BA943}" destId="{33576597-5D55-4C47-BBC1-FD1BCC87AAB8}" srcOrd="2" destOrd="0" presId="urn:microsoft.com/office/officeart/2005/8/layout/hierarchy6"/>
    <dgm:cxn modelId="{B19B3B64-1730-4E2D-8ACF-035AF079DC5D}" type="presParOf" srcId="{7F74A399-3C32-4E7A-81BE-0DEF757BA943}" destId="{06D2609A-D4AC-4672-A161-C79AE2D7C21E}" srcOrd="3" destOrd="0" presId="urn:microsoft.com/office/officeart/2005/8/layout/hierarchy6"/>
    <dgm:cxn modelId="{16AF2116-D0CA-4314-A2CD-6C34F9E82502}" type="presParOf" srcId="{06D2609A-D4AC-4672-A161-C79AE2D7C21E}" destId="{97B3A5D1-043D-4135-A77E-24014B306124}" srcOrd="0" destOrd="0" presId="urn:microsoft.com/office/officeart/2005/8/layout/hierarchy6"/>
    <dgm:cxn modelId="{13B8E640-6A36-408C-9171-E263B3165487}" type="presParOf" srcId="{06D2609A-D4AC-4672-A161-C79AE2D7C21E}" destId="{6BA1AFA5-80F0-4C79-B2CB-A0CA387EFA13}" srcOrd="1" destOrd="0" presId="urn:microsoft.com/office/officeart/2005/8/layout/hierarchy6"/>
    <dgm:cxn modelId="{1A64223F-FE1B-474A-9946-541A4BD535F7}" type="presParOf" srcId="{285C376B-1502-45EA-B042-1B5BDF2D63D8}" destId="{0D7067D2-69D0-4082-9337-1A37B3773DEA}" srcOrd="2" destOrd="0" presId="urn:microsoft.com/office/officeart/2005/8/layout/hierarchy6"/>
    <dgm:cxn modelId="{FD6825F8-9A4C-4FEE-BC54-1AA6C40002E7}" type="presParOf" srcId="{285C376B-1502-45EA-B042-1B5BDF2D63D8}" destId="{45E73B9D-6F20-410F-B763-76A45A4D5CBB}" srcOrd="3" destOrd="0" presId="urn:microsoft.com/office/officeart/2005/8/layout/hierarchy6"/>
    <dgm:cxn modelId="{1EDBE327-6EE9-4EFA-9EF0-680E3DEF39B2}" type="presParOf" srcId="{45E73B9D-6F20-410F-B763-76A45A4D5CBB}" destId="{38116BD1-EDDC-41BA-A9DB-4BFAEC8210CB}" srcOrd="0" destOrd="0" presId="urn:microsoft.com/office/officeart/2005/8/layout/hierarchy6"/>
    <dgm:cxn modelId="{B38F4EBE-AF14-4AA5-896C-C4161090C840}" type="presParOf" srcId="{45E73B9D-6F20-410F-B763-76A45A4D5CBB}" destId="{8253FC9B-94AA-4870-A4B5-79FBD9A18778}" srcOrd="1" destOrd="0" presId="urn:microsoft.com/office/officeart/2005/8/layout/hierarchy6"/>
    <dgm:cxn modelId="{02BBCA9F-0D28-48E8-8E86-89FC7DD1D904}" type="presParOf" srcId="{BA4D7C9D-2260-4011-9339-53C68CF7E5D4}" destId="{3AEC8A46-3A29-48EA-A458-3CBE900A80FD}" srcOrd="2" destOrd="0" presId="urn:microsoft.com/office/officeart/2005/8/layout/hierarchy6"/>
    <dgm:cxn modelId="{3FA26A76-C8C4-410E-9750-2670470E70A0}" type="presParOf" srcId="{BA4D7C9D-2260-4011-9339-53C68CF7E5D4}" destId="{4CC731E8-C6EF-4CBA-A85F-F52652B3D05A}" srcOrd="3" destOrd="0" presId="urn:microsoft.com/office/officeart/2005/8/layout/hierarchy6"/>
    <dgm:cxn modelId="{593E8A24-72E9-438B-952C-7F4EF1F99294}" type="presParOf" srcId="{4CC731E8-C6EF-4CBA-A85F-F52652B3D05A}" destId="{E8167923-5D9A-4084-AA50-9F5946E6B71A}" srcOrd="0" destOrd="0" presId="urn:microsoft.com/office/officeart/2005/8/layout/hierarchy6"/>
    <dgm:cxn modelId="{6A6B9F7A-B135-4327-B001-AAF19A2F1F0B}" type="presParOf" srcId="{4CC731E8-C6EF-4CBA-A85F-F52652B3D05A}" destId="{C4D3833F-EB9F-4069-9071-15C1F37693AC}" srcOrd="1" destOrd="0" presId="urn:microsoft.com/office/officeart/2005/8/layout/hierarchy6"/>
    <dgm:cxn modelId="{EC47E0A3-E7D7-42AC-A22E-C79F514B7D7A}" type="presParOf" srcId="{C4D3833F-EB9F-4069-9071-15C1F37693AC}" destId="{98393029-A7FA-4216-B445-558D93036339}" srcOrd="0" destOrd="0" presId="urn:microsoft.com/office/officeart/2005/8/layout/hierarchy6"/>
    <dgm:cxn modelId="{2F21AEC6-4DC9-4DEE-8865-0F350F4A835E}" type="presParOf" srcId="{C4D3833F-EB9F-4069-9071-15C1F37693AC}" destId="{845E4C5B-B86B-4B39-978A-ED517C1A4AC4}" srcOrd="1" destOrd="0" presId="urn:microsoft.com/office/officeart/2005/8/layout/hierarchy6"/>
    <dgm:cxn modelId="{411A5B1D-2378-49F7-AAB1-7CD202BC257D}" type="presParOf" srcId="{845E4C5B-B86B-4B39-978A-ED517C1A4AC4}" destId="{E44520AE-415A-475E-9E50-4341DF9AC876}" srcOrd="0" destOrd="0" presId="urn:microsoft.com/office/officeart/2005/8/layout/hierarchy6"/>
    <dgm:cxn modelId="{B4E5B00E-8C40-4210-99F4-B86FF8940B67}" type="presParOf" srcId="{845E4C5B-B86B-4B39-978A-ED517C1A4AC4}" destId="{D525F822-E611-4D88-B4F8-A548788B0766}" srcOrd="1" destOrd="0" presId="urn:microsoft.com/office/officeart/2005/8/layout/hierarchy6"/>
    <dgm:cxn modelId="{D1302BD0-6DF7-492E-BAE6-FE2B8D673B70}" type="presParOf" srcId="{F44CB8C1-E1A8-4E5B-A416-491C90CFCF35}" destId="{3E78F208-4D6A-442F-889E-BB960D655EC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1666610C-5B99-446F-B058-7A283E23E33E}" type="doc">
      <dgm:prSet loTypeId="urn:microsoft.com/office/officeart/2005/8/layout/hierarchy6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1D40181A-7570-4FA8-85B7-787B98204D86}">
      <dgm:prSet phldrT="[Text]"/>
      <dgm:spPr>
        <a:xfrm>
          <a:off x="838578" y="0"/>
          <a:ext cx="405471" cy="270314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AND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33C61153-C0B5-4F58-B7CE-4D8D94B65FC0}" type="parTrans" cxnId="{65CED793-AE95-4387-AE76-3D0A6A165FEE}">
      <dgm:prSet/>
      <dgm:spPr/>
      <dgm:t>
        <a:bodyPr/>
        <a:lstStyle/>
        <a:p>
          <a:pPr algn="ctr"/>
          <a:endParaRPr lang="en-US"/>
        </a:p>
      </dgm:t>
    </dgm:pt>
    <dgm:pt modelId="{E679AE4B-6952-4843-B337-DB68D667C88A}" type="sibTrans" cxnId="{65CED793-AE95-4387-AE76-3D0A6A165FEE}">
      <dgm:prSet/>
      <dgm:spPr/>
      <dgm:t>
        <a:bodyPr/>
        <a:lstStyle/>
        <a:p>
          <a:pPr algn="ctr"/>
          <a:endParaRPr lang="en-US"/>
        </a:p>
      </dgm:t>
    </dgm:pt>
    <dgm:pt modelId="{06ED95D1-2102-46B1-9491-80BB43ABDD22}">
      <dgm:prSet phldrT="[Text]"/>
      <dgm:spPr>
        <a:xfrm>
          <a:off x="443243" y="359046"/>
          <a:ext cx="405471" cy="270314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OR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8CA85D7B-90EF-4F85-AEAC-F8B14E49D2A6}" type="parTrans" cxnId="{949474C8-8641-4D39-BEE5-FCB1FFE52A46}">
      <dgm:prSet/>
      <dgm:spPr>
        <a:xfrm>
          <a:off x="645979" y="224594"/>
          <a:ext cx="395335" cy="91440"/>
        </a:xfrm>
      </dgm:spPr>
      <dgm:t>
        <a:bodyPr/>
        <a:lstStyle/>
        <a:p>
          <a:pPr algn="ctr"/>
          <a:endParaRPr lang="en-US"/>
        </a:p>
      </dgm:t>
    </dgm:pt>
    <dgm:pt modelId="{65571D8B-B57A-4760-8DE6-3A50C862011F}" type="sibTrans" cxnId="{949474C8-8641-4D39-BEE5-FCB1FFE52A46}">
      <dgm:prSet/>
      <dgm:spPr/>
      <dgm:t>
        <a:bodyPr/>
        <a:lstStyle/>
        <a:p>
          <a:pPr algn="ctr"/>
          <a:endParaRPr lang="en-US"/>
        </a:p>
      </dgm:t>
    </dgm:pt>
    <dgm:pt modelId="{25995BC1-D174-4052-B849-A94F4972D66F}">
      <dgm:prSet phldrT="[Text]"/>
      <dgm:spPr>
        <a:xfrm>
          <a:off x="179686" y="737486"/>
          <a:ext cx="405471" cy="270314"/>
        </a:xfrm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*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1945C29B-8FDD-4701-8C8A-48F98F12DBED}" type="parTrans" cxnId="{3DAE9FBB-CD5C-414D-90EB-A8AE13DF3E20}">
      <dgm:prSet/>
      <dgm:spPr>
        <a:xfrm>
          <a:off x="382422" y="629361"/>
          <a:ext cx="263556" cy="108125"/>
        </a:xfrm>
      </dgm:spPr>
      <dgm:t>
        <a:bodyPr/>
        <a:lstStyle/>
        <a:p>
          <a:pPr algn="ctr"/>
          <a:endParaRPr lang="en-US"/>
        </a:p>
      </dgm:t>
    </dgm:pt>
    <dgm:pt modelId="{AC58BA1C-394E-4A68-9303-F928525DB4DD}" type="sibTrans" cxnId="{3DAE9FBB-CD5C-414D-90EB-A8AE13DF3E20}">
      <dgm:prSet/>
      <dgm:spPr/>
      <dgm:t>
        <a:bodyPr/>
        <a:lstStyle/>
        <a:p>
          <a:pPr algn="ctr"/>
          <a:endParaRPr lang="en-US"/>
        </a:p>
      </dgm:t>
    </dgm:pt>
    <dgm:pt modelId="{84DA3EF3-6277-4AAA-900A-29CCB627D7E2}">
      <dgm:prSet phldrT="[Text]"/>
      <dgm:spPr>
        <a:xfrm>
          <a:off x="1233913" y="737486"/>
          <a:ext cx="405471" cy="270314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T3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F8EDE67F-F282-41A6-860F-A86153D56D69}" type="parTrans" cxnId="{AD8A8322-20F9-4BD2-A487-17DE8C500135}">
      <dgm:prSet/>
      <dgm:spPr>
        <a:xfrm>
          <a:off x="1390929" y="629361"/>
          <a:ext cx="91440" cy="108125"/>
        </a:xfrm>
      </dgm:spPr>
      <dgm:t>
        <a:bodyPr/>
        <a:lstStyle/>
        <a:p>
          <a:pPr algn="ctr"/>
          <a:endParaRPr lang="en-US"/>
        </a:p>
      </dgm:t>
    </dgm:pt>
    <dgm:pt modelId="{B689A90C-1D30-4BD2-9D83-80007422FBA8}" type="sibTrans" cxnId="{AD8A8322-20F9-4BD2-A487-17DE8C500135}">
      <dgm:prSet/>
      <dgm:spPr/>
      <dgm:t>
        <a:bodyPr/>
        <a:lstStyle/>
        <a:p>
          <a:pPr algn="ctr"/>
          <a:endParaRPr lang="en-US"/>
        </a:p>
      </dgm:t>
    </dgm:pt>
    <dgm:pt modelId="{5C439A19-BE1D-4BCA-8B41-6DFE367FA6D6}">
      <dgm:prSet phldrT="[Text]"/>
      <dgm:spPr>
        <a:xfrm>
          <a:off x="179686" y="737486"/>
          <a:ext cx="405471" cy="270314"/>
        </a:xfrm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A8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CD64B97E-63F4-406A-9DE1-6F8723A3D79A}" type="parTrans" cxnId="{33D468B3-E845-484C-9846-F2EF8534A70B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6FFBAC5B-A141-4256-BC44-263E8A697645}" type="sibTrans" cxnId="{33D468B3-E845-484C-9846-F2EF8534A70B}">
      <dgm:prSet/>
      <dgm:spPr/>
      <dgm:t>
        <a:bodyPr/>
        <a:lstStyle/>
        <a:p>
          <a:endParaRPr lang="en-US"/>
        </a:p>
      </dgm:t>
    </dgm:pt>
    <dgm:pt modelId="{E51330A9-2CAC-4B5E-872B-8B18FB13976C}">
      <dgm:prSet phldrT="[Text]"/>
      <dgm:spPr>
        <a:xfrm>
          <a:off x="179686" y="737486"/>
          <a:ext cx="405471" cy="270314"/>
        </a:xfrm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/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3F19FE8F-D80F-4AD9-8EB2-48975232D9FA}" type="parTrans" cxnId="{D9DB5F5C-4A86-482C-8A35-489ACFF25A85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17C4BB86-0540-44B6-A3A3-290BF584247C}" type="sibTrans" cxnId="{D9DB5F5C-4A86-482C-8A35-489ACFF25A85}">
      <dgm:prSet/>
      <dgm:spPr/>
      <dgm:t>
        <a:bodyPr/>
        <a:lstStyle/>
        <a:p>
          <a:endParaRPr lang="en-US"/>
        </a:p>
      </dgm:t>
    </dgm:pt>
    <dgm:pt modelId="{D5454F11-937C-4C60-9019-526C379C640E}">
      <dgm:prSet phldrT="[Text]"/>
      <dgm:spPr>
        <a:xfrm>
          <a:off x="179686" y="737486"/>
          <a:ext cx="405471" cy="270314"/>
        </a:xfrm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A4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C1130CDF-CEC2-4BA9-A173-23933885E2CD}" type="parTrans" cxnId="{342C00F2-E60C-4EE5-BF4A-78B9C93F71B7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F9C8F0A7-D328-40DB-B053-56D9E07B4C88}" type="sibTrans" cxnId="{342C00F2-E60C-4EE5-BF4A-78B9C93F71B7}">
      <dgm:prSet/>
      <dgm:spPr/>
      <dgm:t>
        <a:bodyPr/>
        <a:lstStyle/>
        <a:p>
          <a:endParaRPr lang="en-US"/>
        </a:p>
      </dgm:t>
    </dgm:pt>
    <dgm:pt modelId="{23B29D7B-3A0A-432C-89CE-EF2DDA9F83D0}">
      <dgm:prSet phldrT="[Text]"/>
      <dgm:spPr>
        <a:xfrm>
          <a:off x="179686" y="737486"/>
          <a:ext cx="405471" cy="270314"/>
        </a:xfrm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A3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771EA2AA-726E-4307-8D93-1472B6BE9FA7}" type="parTrans" cxnId="{6E302732-174F-4FBA-8F0B-E69106F94035}">
      <dgm:prSet/>
      <dgm:spPr/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95F3CE91-DA58-4D27-833E-813AD44A83F8}" type="sibTrans" cxnId="{6E302732-174F-4FBA-8F0B-E69106F94035}">
      <dgm:prSet/>
      <dgm:spPr/>
      <dgm:t>
        <a:bodyPr/>
        <a:lstStyle/>
        <a:p>
          <a:endParaRPr lang="en-US"/>
        </a:p>
      </dgm:t>
    </dgm:pt>
    <dgm:pt modelId="{4DAC182A-E54F-40A5-A186-BE4B666DB9AE}">
      <dgm:prSet phldrT="[Text]"/>
      <dgm:spPr>
        <a:xfrm>
          <a:off x="706800" y="737486"/>
          <a:ext cx="405471" cy="270314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NOT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8C52F9BD-A0BC-46BD-961E-0C59E6CB4352}" type="sibTrans" cxnId="{4A2D997C-850B-47B9-940F-D5BD7166A08D}">
      <dgm:prSet/>
      <dgm:spPr/>
      <dgm:t>
        <a:bodyPr/>
        <a:lstStyle/>
        <a:p>
          <a:pPr algn="ctr"/>
          <a:endParaRPr lang="en-US"/>
        </a:p>
      </dgm:t>
    </dgm:pt>
    <dgm:pt modelId="{A16F24E3-F3C5-4572-B5EC-C51BFF20965C}" type="parTrans" cxnId="{4A2D997C-850B-47B9-940F-D5BD7166A08D}">
      <dgm:prSet/>
      <dgm:spPr>
        <a:xfrm>
          <a:off x="645979" y="629361"/>
          <a:ext cx="263556" cy="108125"/>
        </a:xfrm>
      </dgm:spPr>
      <dgm:t>
        <a:bodyPr/>
        <a:lstStyle/>
        <a:p>
          <a:pPr algn="ctr"/>
          <a:endParaRPr lang="en-US"/>
        </a:p>
      </dgm:t>
    </dgm:pt>
    <dgm:pt modelId="{521E459F-510A-4E9D-AACD-07479B48A1A3}">
      <dgm:prSet phldrT="[Text]"/>
      <dgm:spPr>
        <a:xfrm>
          <a:off x="179686" y="737486"/>
          <a:ext cx="405471" cy="270314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T2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9925525B-DD75-4F04-8F6F-BA1069D9477C}" type="parTrans" cxnId="{BD51D076-A973-48AB-8BD9-1A82BD00206D}">
      <dgm:prSet/>
      <dgm:spPr/>
      <dgm:t>
        <a:bodyPr/>
        <a:lstStyle/>
        <a:p>
          <a:endParaRPr lang="en-US"/>
        </a:p>
      </dgm:t>
    </dgm:pt>
    <dgm:pt modelId="{A500021D-BFFE-429F-BD96-87C4CBFF1B45}" type="sibTrans" cxnId="{BD51D076-A973-48AB-8BD9-1A82BD00206D}">
      <dgm:prSet/>
      <dgm:spPr/>
      <dgm:t>
        <a:bodyPr/>
        <a:lstStyle/>
        <a:p>
          <a:endParaRPr lang="en-US"/>
        </a:p>
      </dgm:t>
    </dgm:pt>
    <dgm:pt modelId="{F44CB8C1-E1A8-4E5B-A416-491C90CFCF35}" type="pres">
      <dgm:prSet presAssocID="{1666610C-5B99-446F-B058-7A283E23E33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1D380D-C7CA-4F81-8B5F-7CABE1819C52}" type="pres">
      <dgm:prSet presAssocID="{1666610C-5B99-446F-B058-7A283E23E33E}" presName="hierFlow" presStyleCnt="0"/>
      <dgm:spPr/>
      <dgm:t>
        <a:bodyPr/>
        <a:lstStyle/>
        <a:p>
          <a:endParaRPr lang="en-US"/>
        </a:p>
      </dgm:t>
    </dgm:pt>
    <dgm:pt modelId="{3F4DE045-1BDC-4A04-A3B1-6B25284CAEC8}" type="pres">
      <dgm:prSet presAssocID="{1666610C-5B99-446F-B058-7A283E23E33E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91D5BD8-E0F7-45F2-9975-4893F0B2D9E9}" type="pres">
      <dgm:prSet presAssocID="{1D40181A-7570-4FA8-85B7-787B98204D86}" presName="Name14" presStyleCnt="0"/>
      <dgm:spPr/>
      <dgm:t>
        <a:bodyPr/>
        <a:lstStyle/>
        <a:p>
          <a:endParaRPr lang="en-US"/>
        </a:p>
      </dgm:t>
    </dgm:pt>
    <dgm:pt modelId="{408AF390-726E-458B-AB6F-6FAA15690EE7}" type="pres">
      <dgm:prSet presAssocID="{1D40181A-7570-4FA8-85B7-787B98204D86}" presName="level1Shape" presStyleLbl="node0" presStyleIdx="0" presStyleCnt="1" custLinFactNeighborY="-3622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BA4D7C9D-2260-4011-9339-53C68CF7E5D4}" type="pres">
      <dgm:prSet presAssocID="{1D40181A-7570-4FA8-85B7-787B98204D86}" presName="hierChild2" presStyleCnt="0"/>
      <dgm:spPr/>
      <dgm:t>
        <a:bodyPr/>
        <a:lstStyle/>
        <a:p>
          <a:endParaRPr lang="en-US"/>
        </a:p>
      </dgm:t>
    </dgm:pt>
    <dgm:pt modelId="{8E9A9EE6-0246-4345-A203-0A264DC2F7AC}" type="pres">
      <dgm:prSet presAssocID="{8CA85D7B-90EF-4F85-AEAC-F8B14E49D2A6}" presName="Name19" presStyleLbl="parChTrans1D2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395335" y="45720"/>
              </a:moveTo>
              <a:lnTo>
                <a:pt x="395335" y="90085"/>
              </a:lnTo>
              <a:lnTo>
                <a:pt x="0" y="90085"/>
              </a:lnTo>
              <a:lnTo>
                <a:pt x="0" y="13445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3D364E22-0D30-4576-9621-8762BA07C2EE}" type="pres">
      <dgm:prSet presAssocID="{06ED95D1-2102-46B1-9491-80BB43ABDD22}" presName="Name21" presStyleCnt="0"/>
      <dgm:spPr/>
      <dgm:t>
        <a:bodyPr/>
        <a:lstStyle/>
        <a:p>
          <a:endParaRPr lang="en-US"/>
        </a:p>
      </dgm:t>
    </dgm:pt>
    <dgm:pt modelId="{068DA202-0846-44F4-B737-85E5735D9B0F}" type="pres">
      <dgm:prSet presAssocID="{06ED95D1-2102-46B1-9491-80BB43ABDD22}" presName="level2Shape" presStyleLbl="node2" presStyleIdx="0" presStyleCnt="2" custLinFactNeighborY="-7198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285C376B-1502-45EA-B042-1B5BDF2D63D8}" type="pres">
      <dgm:prSet presAssocID="{06ED95D1-2102-46B1-9491-80BB43ABDD22}" presName="hierChild3" presStyleCnt="0"/>
      <dgm:spPr/>
      <dgm:t>
        <a:bodyPr/>
        <a:lstStyle/>
        <a:p>
          <a:endParaRPr lang="en-US"/>
        </a:p>
      </dgm:t>
    </dgm:pt>
    <dgm:pt modelId="{A438EC99-74C0-4817-AF13-7352FB3C79D8}" type="pres">
      <dgm:prSet presAssocID="{1945C29B-8FDD-4701-8C8A-48F98F12DBED}" presName="Name19" presStyleLbl="parChTrans1D3" presStyleIdx="0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263556" y="0"/>
              </a:moveTo>
              <a:lnTo>
                <a:pt x="263556" y="54062"/>
              </a:lnTo>
              <a:lnTo>
                <a:pt x="0" y="54062"/>
              </a:lnTo>
              <a:lnTo>
                <a:pt x="0" y="108125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5AE2C93F-153E-4A83-8419-79109EDAE138}" type="pres">
      <dgm:prSet presAssocID="{25995BC1-D174-4052-B849-A94F4972D66F}" presName="Name21" presStyleCnt="0"/>
      <dgm:spPr/>
      <dgm:t>
        <a:bodyPr/>
        <a:lstStyle/>
        <a:p>
          <a:endParaRPr lang="en-US"/>
        </a:p>
      </dgm:t>
    </dgm:pt>
    <dgm:pt modelId="{EE70C36B-B6EB-46A0-BA07-99C8830944F0}" type="pres">
      <dgm:prSet presAssocID="{25995BC1-D174-4052-B849-A94F4972D66F}" presName="level2Shape" presStyleLbl="node3" presStyleIdx="0" presStyleCnt="3" custLinFactNeighborY="-7198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F1FB4A10-0DA8-49B8-995F-DCCE5CE08D93}" type="pres">
      <dgm:prSet presAssocID="{25995BC1-D174-4052-B849-A94F4972D66F}" presName="hierChild3" presStyleCnt="0"/>
      <dgm:spPr/>
      <dgm:t>
        <a:bodyPr/>
        <a:lstStyle/>
        <a:p>
          <a:endParaRPr lang="en-US"/>
        </a:p>
      </dgm:t>
    </dgm:pt>
    <dgm:pt modelId="{4DF43265-6451-44F0-BD2E-643A2FC4FA02}" type="pres">
      <dgm:prSet presAssocID="{CD64B97E-63F4-406A-9DE1-6F8723A3D79A}" presName="Name19" presStyleLbl="parChTrans1D4" presStyleIdx="0" presStyleCnt="4"/>
      <dgm:spPr/>
      <dgm:t>
        <a:bodyPr/>
        <a:lstStyle/>
        <a:p>
          <a:endParaRPr lang="en-US"/>
        </a:p>
      </dgm:t>
    </dgm:pt>
    <dgm:pt modelId="{20D1F0E1-E27E-413B-8C8D-F596520BA628}" type="pres">
      <dgm:prSet presAssocID="{5C439A19-BE1D-4BCA-8B41-6DFE367FA6D6}" presName="Name21" presStyleCnt="0"/>
      <dgm:spPr/>
      <dgm:t>
        <a:bodyPr/>
        <a:lstStyle/>
        <a:p>
          <a:endParaRPr lang="en-US"/>
        </a:p>
      </dgm:t>
    </dgm:pt>
    <dgm:pt modelId="{41CBC636-E5FD-44FE-A000-D6242CEDCD60}" type="pres">
      <dgm:prSet presAssocID="{5C439A19-BE1D-4BCA-8B41-6DFE367FA6D6}" presName="level2Shape" presStyleLbl="node4" presStyleIdx="0" presStyleCnt="4"/>
      <dgm:spPr/>
      <dgm:t>
        <a:bodyPr/>
        <a:lstStyle/>
        <a:p>
          <a:endParaRPr lang="en-US"/>
        </a:p>
      </dgm:t>
    </dgm:pt>
    <dgm:pt modelId="{C2799B30-5316-4AB2-9DAC-EA91C1DEA746}" type="pres">
      <dgm:prSet presAssocID="{5C439A19-BE1D-4BCA-8B41-6DFE367FA6D6}" presName="hierChild3" presStyleCnt="0"/>
      <dgm:spPr/>
      <dgm:t>
        <a:bodyPr/>
        <a:lstStyle/>
        <a:p>
          <a:endParaRPr lang="en-US"/>
        </a:p>
      </dgm:t>
    </dgm:pt>
    <dgm:pt modelId="{4A79139D-19EB-444D-91AD-E290A6D5A9C3}" type="pres">
      <dgm:prSet presAssocID="{3F19FE8F-D80F-4AD9-8EB2-48975232D9FA}" presName="Name19" presStyleLbl="parChTrans1D4" presStyleIdx="1" presStyleCnt="4"/>
      <dgm:spPr/>
      <dgm:t>
        <a:bodyPr/>
        <a:lstStyle/>
        <a:p>
          <a:endParaRPr lang="en-US"/>
        </a:p>
      </dgm:t>
    </dgm:pt>
    <dgm:pt modelId="{BE765522-2F06-4A50-8283-B45E47B9CD3C}" type="pres">
      <dgm:prSet presAssocID="{E51330A9-2CAC-4B5E-872B-8B18FB13976C}" presName="Name21" presStyleCnt="0"/>
      <dgm:spPr/>
      <dgm:t>
        <a:bodyPr/>
        <a:lstStyle/>
        <a:p>
          <a:endParaRPr lang="en-US"/>
        </a:p>
      </dgm:t>
    </dgm:pt>
    <dgm:pt modelId="{AB3DA4CF-9427-445E-9A5C-46E595FEF781}" type="pres">
      <dgm:prSet presAssocID="{E51330A9-2CAC-4B5E-872B-8B18FB13976C}" presName="level2Shape" presStyleLbl="node4" presStyleIdx="1" presStyleCnt="4"/>
      <dgm:spPr/>
      <dgm:t>
        <a:bodyPr/>
        <a:lstStyle/>
        <a:p>
          <a:endParaRPr lang="en-US"/>
        </a:p>
      </dgm:t>
    </dgm:pt>
    <dgm:pt modelId="{7F74A399-3C32-4E7A-81BE-0DEF757BA943}" type="pres">
      <dgm:prSet presAssocID="{E51330A9-2CAC-4B5E-872B-8B18FB13976C}" presName="hierChild3" presStyleCnt="0"/>
      <dgm:spPr/>
      <dgm:t>
        <a:bodyPr/>
        <a:lstStyle/>
        <a:p>
          <a:endParaRPr lang="en-US"/>
        </a:p>
      </dgm:t>
    </dgm:pt>
    <dgm:pt modelId="{CB7C88DB-3946-4E1E-A88A-C4239AD2B53B}" type="pres">
      <dgm:prSet presAssocID="{C1130CDF-CEC2-4BA9-A173-23933885E2CD}" presName="Name19" presStyleLbl="parChTrans1D4" presStyleIdx="2" presStyleCnt="4"/>
      <dgm:spPr/>
      <dgm:t>
        <a:bodyPr/>
        <a:lstStyle/>
        <a:p>
          <a:endParaRPr lang="en-US"/>
        </a:p>
      </dgm:t>
    </dgm:pt>
    <dgm:pt modelId="{78EA33FA-C397-4C8A-BDDC-17BDB26A8D69}" type="pres">
      <dgm:prSet presAssocID="{D5454F11-937C-4C60-9019-526C379C640E}" presName="Name21" presStyleCnt="0"/>
      <dgm:spPr/>
      <dgm:t>
        <a:bodyPr/>
        <a:lstStyle/>
        <a:p>
          <a:endParaRPr lang="en-US"/>
        </a:p>
      </dgm:t>
    </dgm:pt>
    <dgm:pt modelId="{D5DF3784-CF01-485C-8FE0-456A553E86BE}" type="pres">
      <dgm:prSet presAssocID="{D5454F11-937C-4C60-9019-526C379C640E}" presName="level2Shape" presStyleLbl="node4" presStyleIdx="2" presStyleCnt="4"/>
      <dgm:spPr/>
      <dgm:t>
        <a:bodyPr/>
        <a:lstStyle/>
        <a:p>
          <a:endParaRPr lang="en-US"/>
        </a:p>
      </dgm:t>
    </dgm:pt>
    <dgm:pt modelId="{04F55A48-CD24-400D-BD52-B30894FB21AE}" type="pres">
      <dgm:prSet presAssocID="{D5454F11-937C-4C60-9019-526C379C640E}" presName="hierChild3" presStyleCnt="0"/>
      <dgm:spPr/>
      <dgm:t>
        <a:bodyPr/>
        <a:lstStyle/>
        <a:p>
          <a:endParaRPr lang="en-US"/>
        </a:p>
      </dgm:t>
    </dgm:pt>
    <dgm:pt modelId="{33576597-5D55-4C47-BBC1-FD1BCC87AAB8}" type="pres">
      <dgm:prSet presAssocID="{771EA2AA-726E-4307-8D93-1472B6BE9FA7}" presName="Name19" presStyleLbl="parChTrans1D4" presStyleIdx="3" presStyleCnt="4"/>
      <dgm:spPr/>
      <dgm:t>
        <a:bodyPr/>
        <a:lstStyle/>
        <a:p>
          <a:endParaRPr lang="en-US"/>
        </a:p>
      </dgm:t>
    </dgm:pt>
    <dgm:pt modelId="{06D2609A-D4AC-4672-A161-C79AE2D7C21E}" type="pres">
      <dgm:prSet presAssocID="{23B29D7B-3A0A-432C-89CE-EF2DDA9F83D0}" presName="Name21" presStyleCnt="0"/>
      <dgm:spPr/>
      <dgm:t>
        <a:bodyPr/>
        <a:lstStyle/>
        <a:p>
          <a:endParaRPr lang="en-US"/>
        </a:p>
      </dgm:t>
    </dgm:pt>
    <dgm:pt modelId="{97B3A5D1-043D-4135-A77E-24014B306124}" type="pres">
      <dgm:prSet presAssocID="{23B29D7B-3A0A-432C-89CE-EF2DDA9F83D0}" presName="level2Shape" presStyleLbl="node4" presStyleIdx="3" presStyleCnt="4"/>
      <dgm:spPr/>
      <dgm:t>
        <a:bodyPr/>
        <a:lstStyle/>
        <a:p>
          <a:endParaRPr lang="en-US"/>
        </a:p>
      </dgm:t>
    </dgm:pt>
    <dgm:pt modelId="{6BA1AFA5-80F0-4C79-B2CB-A0CA387EFA13}" type="pres">
      <dgm:prSet presAssocID="{23B29D7B-3A0A-432C-89CE-EF2DDA9F83D0}" presName="hierChild3" presStyleCnt="0"/>
      <dgm:spPr/>
      <dgm:t>
        <a:bodyPr/>
        <a:lstStyle/>
        <a:p>
          <a:endParaRPr lang="en-US"/>
        </a:p>
      </dgm:t>
    </dgm:pt>
    <dgm:pt modelId="{0D7067D2-69D0-4082-9337-1A37B3773DEA}" type="pres">
      <dgm:prSet presAssocID="{9925525B-DD75-4F04-8F6F-BA1069D9477C}" presName="Name19" presStyleLbl="parChTrans1D3" presStyleIdx="1" presStyleCnt="3"/>
      <dgm:spPr/>
      <dgm:t>
        <a:bodyPr/>
        <a:lstStyle/>
        <a:p>
          <a:endParaRPr lang="en-US"/>
        </a:p>
      </dgm:t>
    </dgm:pt>
    <dgm:pt modelId="{45E73B9D-6F20-410F-B763-76A45A4D5CBB}" type="pres">
      <dgm:prSet presAssocID="{521E459F-510A-4E9D-AACD-07479B48A1A3}" presName="Name21" presStyleCnt="0"/>
      <dgm:spPr/>
      <dgm:t>
        <a:bodyPr/>
        <a:lstStyle/>
        <a:p>
          <a:endParaRPr lang="en-US"/>
        </a:p>
      </dgm:t>
    </dgm:pt>
    <dgm:pt modelId="{38116BD1-EDDC-41BA-A9DB-4BFAEC8210CB}" type="pres">
      <dgm:prSet presAssocID="{521E459F-510A-4E9D-AACD-07479B48A1A3}" presName="level2Shape" presStyleLbl="node3" presStyleIdx="1" presStyleCnt="3"/>
      <dgm:spPr/>
      <dgm:t>
        <a:bodyPr/>
        <a:lstStyle/>
        <a:p>
          <a:endParaRPr lang="en-US"/>
        </a:p>
      </dgm:t>
    </dgm:pt>
    <dgm:pt modelId="{8253FC9B-94AA-4870-A4B5-79FBD9A18778}" type="pres">
      <dgm:prSet presAssocID="{521E459F-510A-4E9D-AACD-07479B48A1A3}" presName="hierChild3" presStyleCnt="0"/>
      <dgm:spPr/>
      <dgm:t>
        <a:bodyPr/>
        <a:lstStyle/>
        <a:p>
          <a:endParaRPr lang="en-US"/>
        </a:p>
      </dgm:t>
    </dgm:pt>
    <dgm:pt modelId="{3AEC8A46-3A29-48EA-A458-3CBE900A80FD}" type="pres">
      <dgm:prSet presAssocID="{A16F24E3-F3C5-4572-B5EC-C51BFF20965C}" presName="Name19" presStyleLbl="parChTrans1D2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062"/>
              </a:lnTo>
              <a:lnTo>
                <a:pt x="263556" y="54062"/>
              </a:lnTo>
              <a:lnTo>
                <a:pt x="263556" y="108125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4CC731E8-C6EF-4CBA-A85F-F52652B3D05A}" type="pres">
      <dgm:prSet presAssocID="{4DAC182A-E54F-40A5-A186-BE4B666DB9AE}" presName="Name21" presStyleCnt="0"/>
      <dgm:spPr/>
      <dgm:t>
        <a:bodyPr/>
        <a:lstStyle/>
        <a:p>
          <a:endParaRPr lang="en-US"/>
        </a:p>
      </dgm:t>
    </dgm:pt>
    <dgm:pt modelId="{E8167923-5D9A-4084-AA50-9F5946E6B71A}" type="pres">
      <dgm:prSet presAssocID="{4DAC182A-E54F-40A5-A186-BE4B666DB9AE}" presName="level2Shape" presStyleLbl="node2" presStyleIdx="1" presStyleCnt="2" custLinFactNeighborY="-7198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C4D3833F-EB9F-4069-9071-15C1F37693AC}" type="pres">
      <dgm:prSet presAssocID="{4DAC182A-E54F-40A5-A186-BE4B666DB9AE}" presName="hierChild3" presStyleCnt="0"/>
      <dgm:spPr/>
      <dgm:t>
        <a:bodyPr/>
        <a:lstStyle/>
        <a:p>
          <a:endParaRPr lang="en-US"/>
        </a:p>
      </dgm:t>
    </dgm:pt>
    <dgm:pt modelId="{98393029-A7FA-4216-B445-558D93036339}" type="pres">
      <dgm:prSet presAssocID="{F8EDE67F-F282-41A6-860F-A86153D56D69}" presName="Name19" presStyleLbl="parChTrans1D3" presStyleIdx="2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8125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845E4C5B-B86B-4B39-978A-ED517C1A4AC4}" type="pres">
      <dgm:prSet presAssocID="{84DA3EF3-6277-4AAA-900A-29CCB627D7E2}" presName="Name21" presStyleCnt="0"/>
      <dgm:spPr/>
      <dgm:t>
        <a:bodyPr/>
        <a:lstStyle/>
        <a:p>
          <a:endParaRPr lang="en-US"/>
        </a:p>
      </dgm:t>
    </dgm:pt>
    <dgm:pt modelId="{E44520AE-415A-475E-9E50-4341DF9AC876}" type="pres">
      <dgm:prSet presAssocID="{84DA3EF3-6277-4AAA-900A-29CCB627D7E2}" presName="level2Shape" presStyleLbl="node3" presStyleIdx="2" presStyleCnt="3" custLinFactNeighborY="-7198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D525F822-E611-4D88-B4F8-A548788B0766}" type="pres">
      <dgm:prSet presAssocID="{84DA3EF3-6277-4AAA-900A-29CCB627D7E2}" presName="hierChild3" presStyleCnt="0"/>
      <dgm:spPr/>
      <dgm:t>
        <a:bodyPr/>
        <a:lstStyle/>
        <a:p>
          <a:endParaRPr lang="en-US"/>
        </a:p>
      </dgm:t>
    </dgm:pt>
    <dgm:pt modelId="{3E78F208-4D6A-442F-889E-BB960D655ECF}" type="pres">
      <dgm:prSet presAssocID="{1666610C-5B99-446F-B058-7A283E23E33E}" presName="bgShapesFlow" presStyleCnt="0"/>
      <dgm:spPr/>
      <dgm:t>
        <a:bodyPr/>
        <a:lstStyle/>
        <a:p>
          <a:endParaRPr lang="en-US"/>
        </a:p>
      </dgm:t>
    </dgm:pt>
  </dgm:ptLst>
  <dgm:cxnLst>
    <dgm:cxn modelId="{C0A5CD98-1FA0-4549-B6C6-035E934991E5}" type="presOf" srcId="{06ED95D1-2102-46B1-9491-80BB43ABDD22}" destId="{068DA202-0846-44F4-B737-85E5735D9B0F}" srcOrd="0" destOrd="0" presId="urn:microsoft.com/office/officeart/2005/8/layout/hierarchy6"/>
    <dgm:cxn modelId="{2A2F72ED-3A18-4744-8575-312588A51A73}" type="presOf" srcId="{1D40181A-7570-4FA8-85B7-787B98204D86}" destId="{408AF390-726E-458B-AB6F-6FAA15690EE7}" srcOrd="0" destOrd="0" presId="urn:microsoft.com/office/officeart/2005/8/layout/hierarchy6"/>
    <dgm:cxn modelId="{EF597652-D2D0-4575-93B1-3AAD4AFF8045}" type="presOf" srcId="{25995BC1-D174-4052-B849-A94F4972D66F}" destId="{EE70C36B-B6EB-46A0-BA07-99C8830944F0}" srcOrd="0" destOrd="0" presId="urn:microsoft.com/office/officeart/2005/8/layout/hierarchy6"/>
    <dgm:cxn modelId="{C1CB872E-9A7E-4F83-9C04-2C62EAF67EF6}" type="presOf" srcId="{4DAC182A-E54F-40A5-A186-BE4B666DB9AE}" destId="{E8167923-5D9A-4084-AA50-9F5946E6B71A}" srcOrd="0" destOrd="0" presId="urn:microsoft.com/office/officeart/2005/8/layout/hierarchy6"/>
    <dgm:cxn modelId="{949474C8-8641-4D39-BEE5-FCB1FFE52A46}" srcId="{1D40181A-7570-4FA8-85B7-787B98204D86}" destId="{06ED95D1-2102-46B1-9491-80BB43ABDD22}" srcOrd="0" destOrd="0" parTransId="{8CA85D7B-90EF-4F85-AEAC-F8B14E49D2A6}" sibTransId="{65571D8B-B57A-4760-8DE6-3A50C862011F}"/>
    <dgm:cxn modelId="{1B261F6E-1910-4DB1-AB44-6B2C9822D598}" type="presOf" srcId="{1666610C-5B99-446F-B058-7A283E23E33E}" destId="{F44CB8C1-E1A8-4E5B-A416-491C90CFCF35}" srcOrd="0" destOrd="0" presId="urn:microsoft.com/office/officeart/2005/8/layout/hierarchy6"/>
    <dgm:cxn modelId="{0680577A-B846-459A-92D0-F243D175546B}" type="presOf" srcId="{23B29D7B-3A0A-432C-89CE-EF2DDA9F83D0}" destId="{97B3A5D1-043D-4135-A77E-24014B306124}" srcOrd="0" destOrd="0" presId="urn:microsoft.com/office/officeart/2005/8/layout/hierarchy6"/>
    <dgm:cxn modelId="{6E302732-174F-4FBA-8F0B-E69106F94035}" srcId="{E51330A9-2CAC-4B5E-872B-8B18FB13976C}" destId="{23B29D7B-3A0A-432C-89CE-EF2DDA9F83D0}" srcOrd="1" destOrd="0" parTransId="{771EA2AA-726E-4307-8D93-1472B6BE9FA7}" sibTransId="{95F3CE91-DA58-4D27-833E-813AD44A83F8}"/>
    <dgm:cxn modelId="{4F212062-0134-4EEE-BBCD-7F1AFB947890}" type="presOf" srcId="{3F19FE8F-D80F-4AD9-8EB2-48975232D9FA}" destId="{4A79139D-19EB-444D-91AD-E290A6D5A9C3}" srcOrd="0" destOrd="0" presId="urn:microsoft.com/office/officeart/2005/8/layout/hierarchy6"/>
    <dgm:cxn modelId="{AFE9FAE7-2F19-4A0D-AF1E-63C63FDF8306}" type="presOf" srcId="{84DA3EF3-6277-4AAA-900A-29CCB627D7E2}" destId="{E44520AE-415A-475E-9E50-4341DF9AC876}" srcOrd="0" destOrd="0" presId="urn:microsoft.com/office/officeart/2005/8/layout/hierarchy6"/>
    <dgm:cxn modelId="{342C00F2-E60C-4EE5-BF4A-78B9C93F71B7}" srcId="{E51330A9-2CAC-4B5E-872B-8B18FB13976C}" destId="{D5454F11-937C-4C60-9019-526C379C640E}" srcOrd="0" destOrd="0" parTransId="{C1130CDF-CEC2-4BA9-A173-23933885E2CD}" sibTransId="{F9C8F0A7-D328-40DB-B053-56D9E07B4C88}"/>
    <dgm:cxn modelId="{373AC937-0D0B-4EF9-B71D-BA5A266CC14D}" type="presOf" srcId="{D5454F11-937C-4C60-9019-526C379C640E}" destId="{D5DF3784-CF01-485C-8FE0-456A553E86BE}" srcOrd="0" destOrd="0" presId="urn:microsoft.com/office/officeart/2005/8/layout/hierarchy6"/>
    <dgm:cxn modelId="{AD8A8322-20F9-4BD2-A487-17DE8C500135}" srcId="{4DAC182A-E54F-40A5-A186-BE4B666DB9AE}" destId="{84DA3EF3-6277-4AAA-900A-29CCB627D7E2}" srcOrd="0" destOrd="0" parTransId="{F8EDE67F-F282-41A6-860F-A86153D56D69}" sibTransId="{B689A90C-1D30-4BD2-9D83-80007422FBA8}"/>
    <dgm:cxn modelId="{FB0133AF-5053-4FBB-8455-DDED9F338805}" type="presOf" srcId="{C1130CDF-CEC2-4BA9-A173-23933885E2CD}" destId="{CB7C88DB-3946-4E1E-A88A-C4239AD2B53B}" srcOrd="0" destOrd="0" presId="urn:microsoft.com/office/officeart/2005/8/layout/hierarchy6"/>
    <dgm:cxn modelId="{FF16BF2B-9EBC-4AE6-9F83-33E39FE79FEB}" type="presOf" srcId="{CD64B97E-63F4-406A-9DE1-6F8723A3D79A}" destId="{4DF43265-6451-44F0-BD2E-643A2FC4FA02}" srcOrd="0" destOrd="0" presId="urn:microsoft.com/office/officeart/2005/8/layout/hierarchy6"/>
    <dgm:cxn modelId="{33D468B3-E845-484C-9846-F2EF8534A70B}" srcId="{25995BC1-D174-4052-B849-A94F4972D66F}" destId="{5C439A19-BE1D-4BCA-8B41-6DFE367FA6D6}" srcOrd="0" destOrd="0" parTransId="{CD64B97E-63F4-406A-9DE1-6F8723A3D79A}" sibTransId="{6FFBAC5B-A141-4256-BC44-263E8A697645}"/>
    <dgm:cxn modelId="{4A2D997C-850B-47B9-940F-D5BD7166A08D}" srcId="{1D40181A-7570-4FA8-85B7-787B98204D86}" destId="{4DAC182A-E54F-40A5-A186-BE4B666DB9AE}" srcOrd="1" destOrd="0" parTransId="{A16F24E3-F3C5-4572-B5EC-C51BFF20965C}" sibTransId="{8C52F9BD-A0BC-46BD-961E-0C59E6CB4352}"/>
    <dgm:cxn modelId="{BD51D076-A973-48AB-8BD9-1A82BD00206D}" srcId="{06ED95D1-2102-46B1-9491-80BB43ABDD22}" destId="{521E459F-510A-4E9D-AACD-07479B48A1A3}" srcOrd="1" destOrd="0" parTransId="{9925525B-DD75-4F04-8F6F-BA1069D9477C}" sibTransId="{A500021D-BFFE-429F-BD96-87C4CBFF1B45}"/>
    <dgm:cxn modelId="{88BAD981-E634-4D4C-9198-C5198272027B}" type="presOf" srcId="{9925525B-DD75-4F04-8F6F-BA1069D9477C}" destId="{0D7067D2-69D0-4082-9337-1A37B3773DEA}" srcOrd="0" destOrd="0" presId="urn:microsoft.com/office/officeart/2005/8/layout/hierarchy6"/>
    <dgm:cxn modelId="{593450DA-0D6C-41CE-849D-934FE54D6EE6}" type="presOf" srcId="{A16F24E3-F3C5-4572-B5EC-C51BFF20965C}" destId="{3AEC8A46-3A29-48EA-A458-3CBE900A80FD}" srcOrd="0" destOrd="0" presId="urn:microsoft.com/office/officeart/2005/8/layout/hierarchy6"/>
    <dgm:cxn modelId="{5D47BBA4-82EA-47C1-A77D-214D24A27CC1}" type="presOf" srcId="{771EA2AA-726E-4307-8D93-1472B6BE9FA7}" destId="{33576597-5D55-4C47-BBC1-FD1BCC87AAB8}" srcOrd="0" destOrd="0" presId="urn:microsoft.com/office/officeart/2005/8/layout/hierarchy6"/>
    <dgm:cxn modelId="{65CED793-AE95-4387-AE76-3D0A6A165FEE}" srcId="{1666610C-5B99-446F-B058-7A283E23E33E}" destId="{1D40181A-7570-4FA8-85B7-787B98204D86}" srcOrd="0" destOrd="0" parTransId="{33C61153-C0B5-4F58-B7CE-4D8D94B65FC0}" sibTransId="{E679AE4B-6952-4843-B337-DB68D667C88A}"/>
    <dgm:cxn modelId="{D9DB5F5C-4A86-482C-8A35-489ACFF25A85}" srcId="{25995BC1-D174-4052-B849-A94F4972D66F}" destId="{E51330A9-2CAC-4B5E-872B-8B18FB13976C}" srcOrd="1" destOrd="0" parTransId="{3F19FE8F-D80F-4AD9-8EB2-48975232D9FA}" sibTransId="{17C4BB86-0540-44B6-A3A3-290BF584247C}"/>
    <dgm:cxn modelId="{3E909ED5-2B25-432D-ADF8-5A974ED723DE}" type="presOf" srcId="{8CA85D7B-90EF-4F85-AEAC-F8B14E49D2A6}" destId="{8E9A9EE6-0246-4345-A203-0A264DC2F7AC}" srcOrd="0" destOrd="0" presId="urn:microsoft.com/office/officeart/2005/8/layout/hierarchy6"/>
    <dgm:cxn modelId="{3E551980-B97E-447C-A7C5-F27AB4B70C5D}" type="presOf" srcId="{F8EDE67F-F282-41A6-860F-A86153D56D69}" destId="{98393029-A7FA-4216-B445-558D93036339}" srcOrd="0" destOrd="0" presId="urn:microsoft.com/office/officeart/2005/8/layout/hierarchy6"/>
    <dgm:cxn modelId="{84B56073-8B4A-4E77-B46C-D8E53872E87D}" type="presOf" srcId="{1945C29B-8FDD-4701-8C8A-48F98F12DBED}" destId="{A438EC99-74C0-4817-AF13-7352FB3C79D8}" srcOrd="0" destOrd="0" presId="urn:microsoft.com/office/officeart/2005/8/layout/hierarchy6"/>
    <dgm:cxn modelId="{3DAE9FBB-CD5C-414D-90EB-A8AE13DF3E20}" srcId="{06ED95D1-2102-46B1-9491-80BB43ABDD22}" destId="{25995BC1-D174-4052-B849-A94F4972D66F}" srcOrd="0" destOrd="0" parTransId="{1945C29B-8FDD-4701-8C8A-48F98F12DBED}" sibTransId="{AC58BA1C-394E-4A68-9303-F928525DB4DD}"/>
    <dgm:cxn modelId="{57476EBA-F161-4BC8-B526-6B337211B2B8}" type="presOf" srcId="{E51330A9-2CAC-4B5E-872B-8B18FB13976C}" destId="{AB3DA4CF-9427-445E-9A5C-46E595FEF781}" srcOrd="0" destOrd="0" presId="urn:microsoft.com/office/officeart/2005/8/layout/hierarchy6"/>
    <dgm:cxn modelId="{46E97EEC-6EB0-4EF4-93E7-9FEEBB6E547C}" type="presOf" srcId="{521E459F-510A-4E9D-AACD-07479B48A1A3}" destId="{38116BD1-EDDC-41BA-A9DB-4BFAEC8210CB}" srcOrd="0" destOrd="0" presId="urn:microsoft.com/office/officeart/2005/8/layout/hierarchy6"/>
    <dgm:cxn modelId="{48C28107-33F4-4F48-B957-50825047FD65}" type="presOf" srcId="{5C439A19-BE1D-4BCA-8B41-6DFE367FA6D6}" destId="{41CBC636-E5FD-44FE-A000-D6242CEDCD60}" srcOrd="0" destOrd="0" presId="urn:microsoft.com/office/officeart/2005/8/layout/hierarchy6"/>
    <dgm:cxn modelId="{9EB95A2C-632D-4274-9808-89A35563844D}" type="presParOf" srcId="{F44CB8C1-E1A8-4E5B-A416-491C90CFCF35}" destId="{231D380D-C7CA-4F81-8B5F-7CABE1819C52}" srcOrd="0" destOrd="0" presId="urn:microsoft.com/office/officeart/2005/8/layout/hierarchy6"/>
    <dgm:cxn modelId="{F3254C09-1963-47A1-B60C-5B32A4A9EA84}" type="presParOf" srcId="{231D380D-C7CA-4F81-8B5F-7CABE1819C52}" destId="{3F4DE045-1BDC-4A04-A3B1-6B25284CAEC8}" srcOrd="0" destOrd="0" presId="urn:microsoft.com/office/officeart/2005/8/layout/hierarchy6"/>
    <dgm:cxn modelId="{6D47CCE2-7BD2-40D8-A081-422AC2150D7C}" type="presParOf" srcId="{3F4DE045-1BDC-4A04-A3B1-6B25284CAEC8}" destId="{991D5BD8-E0F7-45F2-9975-4893F0B2D9E9}" srcOrd="0" destOrd="0" presId="urn:microsoft.com/office/officeart/2005/8/layout/hierarchy6"/>
    <dgm:cxn modelId="{59D884FC-6421-4625-A25A-AE666E7A15F9}" type="presParOf" srcId="{991D5BD8-E0F7-45F2-9975-4893F0B2D9E9}" destId="{408AF390-726E-458B-AB6F-6FAA15690EE7}" srcOrd="0" destOrd="0" presId="urn:microsoft.com/office/officeart/2005/8/layout/hierarchy6"/>
    <dgm:cxn modelId="{EF4EA7E7-9258-4161-AB0F-BC025ECA013E}" type="presParOf" srcId="{991D5BD8-E0F7-45F2-9975-4893F0B2D9E9}" destId="{BA4D7C9D-2260-4011-9339-53C68CF7E5D4}" srcOrd="1" destOrd="0" presId="urn:microsoft.com/office/officeart/2005/8/layout/hierarchy6"/>
    <dgm:cxn modelId="{C1626B1B-6706-4955-85C2-6AA39351BE43}" type="presParOf" srcId="{BA4D7C9D-2260-4011-9339-53C68CF7E5D4}" destId="{8E9A9EE6-0246-4345-A203-0A264DC2F7AC}" srcOrd="0" destOrd="0" presId="urn:microsoft.com/office/officeart/2005/8/layout/hierarchy6"/>
    <dgm:cxn modelId="{2CDBF1B8-757A-4C76-8DF7-D91E713D3BF1}" type="presParOf" srcId="{BA4D7C9D-2260-4011-9339-53C68CF7E5D4}" destId="{3D364E22-0D30-4576-9621-8762BA07C2EE}" srcOrd="1" destOrd="0" presId="urn:microsoft.com/office/officeart/2005/8/layout/hierarchy6"/>
    <dgm:cxn modelId="{9AF8F308-66B8-4DB4-874B-0A2D71070A60}" type="presParOf" srcId="{3D364E22-0D30-4576-9621-8762BA07C2EE}" destId="{068DA202-0846-44F4-B737-85E5735D9B0F}" srcOrd="0" destOrd="0" presId="urn:microsoft.com/office/officeart/2005/8/layout/hierarchy6"/>
    <dgm:cxn modelId="{FE140D91-6C6D-4820-AD83-BB1F524EC5DF}" type="presParOf" srcId="{3D364E22-0D30-4576-9621-8762BA07C2EE}" destId="{285C376B-1502-45EA-B042-1B5BDF2D63D8}" srcOrd="1" destOrd="0" presId="urn:microsoft.com/office/officeart/2005/8/layout/hierarchy6"/>
    <dgm:cxn modelId="{0090E3F6-3CDA-4B92-85DD-7FFDB7187972}" type="presParOf" srcId="{285C376B-1502-45EA-B042-1B5BDF2D63D8}" destId="{A438EC99-74C0-4817-AF13-7352FB3C79D8}" srcOrd="0" destOrd="0" presId="urn:microsoft.com/office/officeart/2005/8/layout/hierarchy6"/>
    <dgm:cxn modelId="{FCA7ED5E-D291-4C90-A123-3F6B2C04762D}" type="presParOf" srcId="{285C376B-1502-45EA-B042-1B5BDF2D63D8}" destId="{5AE2C93F-153E-4A83-8419-79109EDAE138}" srcOrd="1" destOrd="0" presId="urn:microsoft.com/office/officeart/2005/8/layout/hierarchy6"/>
    <dgm:cxn modelId="{8E407663-EB89-4756-BC1F-75AF83CDE8E9}" type="presParOf" srcId="{5AE2C93F-153E-4A83-8419-79109EDAE138}" destId="{EE70C36B-B6EB-46A0-BA07-99C8830944F0}" srcOrd="0" destOrd="0" presId="urn:microsoft.com/office/officeart/2005/8/layout/hierarchy6"/>
    <dgm:cxn modelId="{07442073-CE4E-42E3-A6DB-07387AF7C985}" type="presParOf" srcId="{5AE2C93F-153E-4A83-8419-79109EDAE138}" destId="{F1FB4A10-0DA8-49B8-995F-DCCE5CE08D93}" srcOrd="1" destOrd="0" presId="urn:microsoft.com/office/officeart/2005/8/layout/hierarchy6"/>
    <dgm:cxn modelId="{B612C099-AA80-4C8A-9CD1-17A4A89CEB08}" type="presParOf" srcId="{F1FB4A10-0DA8-49B8-995F-DCCE5CE08D93}" destId="{4DF43265-6451-44F0-BD2E-643A2FC4FA02}" srcOrd="0" destOrd="0" presId="urn:microsoft.com/office/officeart/2005/8/layout/hierarchy6"/>
    <dgm:cxn modelId="{F333889B-2777-440B-9A45-8A1F1EBB75EF}" type="presParOf" srcId="{F1FB4A10-0DA8-49B8-995F-DCCE5CE08D93}" destId="{20D1F0E1-E27E-413B-8C8D-F596520BA628}" srcOrd="1" destOrd="0" presId="urn:microsoft.com/office/officeart/2005/8/layout/hierarchy6"/>
    <dgm:cxn modelId="{8FC81A67-092E-413D-B880-10136E0771CA}" type="presParOf" srcId="{20D1F0E1-E27E-413B-8C8D-F596520BA628}" destId="{41CBC636-E5FD-44FE-A000-D6242CEDCD60}" srcOrd="0" destOrd="0" presId="urn:microsoft.com/office/officeart/2005/8/layout/hierarchy6"/>
    <dgm:cxn modelId="{70929310-7456-4FFF-A72E-B254A271E01C}" type="presParOf" srcId="{20D1F0E1-E27E-413B-8C8D-F596520BA628}" destId="{C2799B30-5316-4AB2-9DAC-EA91C1DEA746}" srcOrd="1" destOrd="0" presId="urn:microsoft.com/office/officeart/2005/8/layout/hierarchy6"/>
    <dgm:cxn modelId="{E82F7177-7778-4AE4-9778-114312FB49D5}" type="presParOf" srcId="{F1FB4A10-0DA8-49B8-995F-DCCE5CE08D93}" destId="{4A79139D-19EB-444D-91AD-E290A6D5A9C3}" srcOrd="2" destOrd="0" presId="urn:microsoft.com/office/officeart/2005/8/layout/hierarchy6"/>
    <dgm:cxn modelId="{8D2408C3-02C9-4337-B3C0-AC417778692F}" type="presParOf" srcId="{F1FB4A10-0DA8-49B8-995F-DCCE5CE08D93}" destId="{BE765522-2F06-4A50-8283-B45E47B9CD3C}" srcOrd="3" destOrd="0" presId="urn:microsoft.com/office/officeart/2005/8/layout/hierarchy6"/>
    <dgm:cxn modelId="{6F074428-7450-498C-8D9A-1AE67F145398}" type="presParOf" srcId="{BE765522-2F06-4A50-8283-B45E47B9CD3C}" destId="{AB3DA4CF-9427-445E-9A5C-46E595FEF781}" srcOrd="0" destOrd="0" presId="urn:microsoft.com/office/officeart/2005/8/layout/hierarchy6"/>
    <dgm:cxn modelId="{18740FD1-6678-4266-9F22-310BA0565DB5}" type="presParOf" srcId="{BE765522-2F06-4A50-8283-B45E47B9CD3C}" destId="{7F74A399-3C32-4E7A-81BE-0DEF757BA943}" srcOrd="1" destOrd="0" presId="urn:microsoft.com/office/officeart/2005/8/layout/hierarchy6"/>
    <dgm:cxn modelId="{1B8700CF-FF61-441D-A694-49341B08832A}" type="presParOf" srcId="{7F74A399-3C32-4E7A-81BE-0DEF757BA943}" destId="{CB7C88DB-3946-4E1E-A88A-C4239AD2B53B}" srcOrd="0" destOrd="0" presId="urn:microsoft.com/office/officeart/2005/8/layout/hierarchy6"/>
    <dgm:cxn modelId="{C68642AE-05CD-4D37-8182-D2DA6C988DA9}" type="presParOf" srcId="{7F74A399-3C32-4E7A-81BE-0DEF757BA943}" destId="{78EA33FA-C397-4C8A-BDDC-17BDB26A8D69}" srcOrd="1" destOrd="0" presId="urn:microsoft.com/office/officeart/2005/8/layout/hierarchy6"/>
    <dgm:cxn modelId="{17F4E120-2F88-40FB-ADE6-18F35C3F1D83}" type="presParOf" srcId="{78EA33FA-C397-4C8A-BDDC-17BDB26A8D69}" destId="{D5DF3784-CF01-485C-8FE0-456A553E86BE}" srcOrd="0" destOrd="0" presId="urn:microsoft.com/office/officeart/2005/8/layout/hierarchy6"/>
    <dgm:cxn modelId="{BA2F8479-0E6B-478A-A8FD-8BE8A15FAC9B}" type="presParOf" srcId="{78EA33FA-C397-4C8A-BDDC-17BDB26A8D69}" destId="{04F55A48-CD24-400D-BD52-B30894FB21AE}" srcOrd="1" destOrd="0" presId="urn:microsoft.com/office/officeart/2005/8/layout/hierarchy6"/>
    <dgm:cxn modelId="{9CE42EA7-7E5F-489E-B692-0630208FF19A}" type="presParOf" srcId="{7F74A399-3C32-4E7A-81BE-0DEF757BA943}" destId="{33576597-5D55-4C47-BBC1-FD1BCC87AAB8}" srcOrd="2" destOrd="0" presId="urn:microsoft.com/office/officeart/2005/8/layout/hierarchy6"/>
    <dgm:cxn modelId="{1221F706-EDBA-483C-BFCE-88046BF17AE9}" type="presParOf" srcId="{7F74A399-3C32-4E7A-81BE-0DEF757BA943}" destId="{06D2609A-D4AC-4672-A161-C79AE2D7C21E}" srcOrd="3" destOrd="0" presId="urn:microsoft.com/office/officeart/2005/8/layout/hierarchy6"/>
    <dgm:cxn modelId="{1E2FC8C8-8CEE-48E5-ACE0-5FC89CB38235}" type="presParOf" srcId="{06D2609A-D4AC-4672-A161-C79AE2D7C21E}" destId="{97B3A5D1-043D-4135-A77E-24014B306124}" srcOrd="0" destOrd="0" presId="urn:microsoft.com/office/officeart/2005/8/layout/hierarchy6"/>
    <dgm:cxn modelId="{F38773BB-B40F-48AB-AE06-F2BA116C7C2A}" type="presParOf" srcId="{06D2609A-D4AC-4672-A161-C79AE2D7C21E}" destId="{6BA1AFA5-80F0-4C79-B2CB-A0CA387EFA13}" srcOrd="1" destOrd="0" presId="urn:microsoft.com/office/officeart/2005/8/layout/hierarchy6"/>
    <dgm:cxn modelId="{0D40123C-69E9-4525-8E8E-37077A6D18E0}" type="presParOf" srcId="{285C376B-1502-45EA-B042-1B5BDF2D63D8}" destId="{0D7067D2-69D0-4082-9337-1A37B3773DEA}" srcOrd="2" destOrd="0" presId="urn:microsoft.com/office/officeart/2005/8/layout/hierarchy6"/>
    <dgm:cxn modelId="{201F1771-7949-45C1-82C5-7A86F9EEBCAF}" type="presParOf" srcId="{285C376B-1502-45EA-B042-1B5BDF2D63D8}" destId="{45E73B9D-6F20-410F-B763-76A45A4D5CBB}" srcOrd="3" destOrd="0" presId="urn:microsoft.com/office/officeart/2005/8/layout/hierarchy6"/>
    <dgm:cxn modelId="{EA6B890D-67DD-4C22-92B8-490F1D9DC80B}" type="presParOf" srcId="{45E73B9D-6F20-410F-B763-76A45A4D5CBB}" destId="{38116BD1-EDDC-41BA-A9DB-4BFAEC8210CB}" srcOrd="0" destOrd="0" presId="urn:microsoft.com/office/officeart/2005/8/layout/hierarchy6"/>
    <dgm:cxn modelId="{C4B9C005-61CC-4181-B968-C6003AC16792}" type="presParOf" srcId="{45E73B9D-6F20-410F-B763-76A45A4D5CBB}" destId="{8253FC9B-94AA-4870-A4B5-79FBD9A18778}" srcOrd="1" destOrd="0" presId="urn:microsoft.com/office/officeart/2005/8/layout/hierarchy6"/>
    <dgm:cxn modelId="{59F193DF-0251-44A1-B839-D1245E9DF97C}" type="presParOf" srcId="{BA4D7C9D-2260-4011-9339-53C68CF7E5D4}" destId="{3AEC8A46-3A29-48EA-A458-3CBE900A80FD}" srcOrd="2" destOrd="0" presId="urn:microsoft.com/office/officeart/2005/8/layout/hierarchy6"/>
    <dgm:cxn modelId="{129CABF1-84FE-41E5-B796-9A0D5F211F23}" type="presParOf" srcId="{BA4D7C9D-2260-4011-9339-53C68CF7E5D4}" destId="{4CC731E8-C6EF-4CBA-A85F-F52652B3D05A}" srcOrd="3" destOrd="0" presId="urn:microsoft.com/office/officeart/2005/8/layout/hierarchy6"/>
    <dgm:cxn modelId="{F24CE1BC-E7C8-44AA-A3F1-BFAA4892684F}" type="presParOf" srcId="{4CC731E8-C6EF-4CBA-A85F-F52652B3D05A}" destId="{E8167923-5D9A-4084-AA50-9F5946E6B71A}" srcOrd="0" destOrd="0" presId="urn:microsoft.com/office/officeart/2005/8/layout/hierarchy6"/>
    <dgm:cxn modelId="{7B10715E-3BF2-4133-870A-B0E8C609077F}" type="presParOf" srcId="{4CC731E8-C6EF-4CBA-A85F-F52652B3D05A}" destId="{C4D3833F-EB9F-4069-9071-15C1F37693AC}" srcOrd="1" destOrd="0" presId="urn:microsoft.com/office/officeart/2005/8/layout/hierarchy6"/>
    <dgm:cxn modelId="{D0FEDDE1-B744-48FD-93C9-8F740D7FECC0}" type="presParOf" srcId="{C4D3833F-EB9F-4069-9071-15C1F37693AC}" destId="{98393029-A7FA-4216-B445-558D93036339}" srcOrd="0" destOrd="0" presId="urn:microsoft.com/office/officeart/2005/8/layout/hierarchy6"/>
    <dgm:cxn modelId="{13410E9C-B168-420B-9BE0-83380FFEA2D4}" type="presParOf" srcId="{C4D3833F-EB9F-4069-9071-15C1F37693AC}" destId="{845E4C5B-B86B-4B39-978A-ED517C1A4AC4}" srcOrd="1" destOrd="0" presId="urn:microsoft.com/office/officeart/2005/8/layout/hierarchy6"/>
    <dgm:cxn modelId="{F116F36A-D188-446C-B430-358042E85C18}" type="presParOf" srcId="{845E4C5B-B86B-4B39-978A-ED517C1A4AC4}" destId="{E44520AE-415A-475E-9E50-4341DF9AC876}" srcOrd="0" destOrd="0" presId="urn:microsoft.com/office/officeart/2005/8/layout/hierarchy6"/>
    <dgm:cxn modelId="{83B56346-5D81-4BF0-896D-FE63840ECE85}" type="presParOf" srcId="{845E4C5B-B86B-4B39-978A-ED517C1A4AC4}" destId="{D525F822-E611-4D88-B4F8-A548788B0766}" srcOrd="1" destOrd="0" presId="urn:microsoft.com/office/officeart/2005/8/layout/hierarchy6"/>
    <dgm:cxn modelId="{53288A46-1B8F-415C-8B24-60B0D9CEA907}" type="presParOf" srcId="{F44CB8C1-E1A8-4E5B-A416-491C90CFCF35}" destId="{3E78F208-4D6A-442F-889E-BB960D655EC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A6B8A7-6989-4DBB-8D89-CD14753CE935}" type="doc">
      <dgm:prSet loTypeId="urn:microsoft.com/office/officeart/2005/8/layout/hierarchy6" loCatId="hierarchy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AB1A0EBA-9EE3-4DD3-ACA4-170D69E98111}">
      <dgm:prSet phldrT="[Text]" custT="1"/>
      <dgm:spPr/>
      <dgm:t>
        <a:bodyPr/>
        <a:lstStyle/>
        <a:p>
          <a:r>
            <a:rPr lang="en-US" sz="1800" b="1" dirty="0"/>
            <a:t>/</a:t>
          </a:r>
        </a:p>
      </dgm:t>
    </dgm:pt>
    <dgm:pt modelId="{DA1241F3-735B-4127-AB85-8FCB67A84B03}" type="parTrans" cxnId="{499DFF4C-2ED9-43B8-8EF5-D817F51DE6DB}">
      <dgm:prSet/>
      <dgm:spPr/>
      <dgm:t>
        <a:bodyPr/>
        <a:lstStyle/>
        <a:p>
          <a:endParaRPr lang="en-US"/>
        </a:p>
      </dgm:t>
    </dgm:pt>
    <dgm:pt modelId="{45F47B4F-9538-4E24-A4B5-8B1DE3AB7FE5}" type="sibTrans" cxnId="{499DFF4C-2ED9-43B8-8EF5-D817F51DE6DB}">
      <dgm:prSet/>
      <dgm:spPr/>
      <dgm:t>
        <a:bodyPr/>
        <a:lstStyle/>
        <a:p>
          <a:endParaRPr lang="en-US"/>
        </a:p>
      </dgm:t>
    </dgm:pt>
    <dgm:pt modelId="{3225E6D2-E254-47BD-B5D2-9E811470A385}">
      <dgm:prSet phldrT="[Text]" custT="1"/>
      <dgm:spPr/>
      <dgm:t>
        <a:bodyPr/>
        <a:lstStyle/>
        <a:p>
          <a:r>
            <a:rPr lang="en-US" sz="1800" b="1" dirty="0"/>
            <a:t>-</a:t>
          </a:r>
        </a:p>
      </dgm:t>
    </dgm:pt>
    <dgm:pt modelId="{8E4C1633-A9D5-4104-BD99-A68C95CC10DB}" type="parTrans" cxnId="{09BA1DF2-E430-4C31-A8A6-F5C0503F38C8}">
      <dgm:prSet/>
      <dgm:spPr/>
      <dgm:t>
        <a:bodyPr/>
        <a:lstStyle/>
        <a:p>
          <a:endParaRPr lang="en-US" sz="2000" b="1"/>
        </a:p>
      </dgm:t>
    </dgm:pt>
    <dgm:pt modelId="{74AE4A8A-D054-4643-86CF-F7AB6410100E}" type="sibTrans" cxnId="{09BA1DF2-E430-4C31-A8A6-F5C0503F38C8}">
      <dgm:prSet/>
      <dgm:spPr/>
      <dgm:t>
        <a:bodyPr/>
        <a:lstStyle/>
        <a:p>
          <a:endParaRPr lang="en-US"/>
        </a:p>
      </dgm:t>
    </dgm:pt>
    <dgm:pt modelId="{08662E55-7E43-407B-A8F7-612E7F13A364}">
      <dgm:prSet phldrT="[Text]" custT="1"/>
      <dgm:spPr/>
      <dgm:t>
        <a:bodyPr/>
        <a:lstStyle/>
        <a:p>
          <a:r>
            <a:rPr lang="en-US" sz="1800" b="1" dirty="0" smtClean="0"/>
            <a:t>*</a:t>
          </a:r>
          <a:endParaRPr lang="en-US" sz="1800" b="1" dirty="0"/>
        </a:p>
      </dgm:t>
    </dgm:pt>
    <dgm:pt modelId="{2F56F5C6-7699-433E-B43E-4ADB0847832B}" type="parTrans" cxnId="{83DBEFFC-9212-44E5-B322-706F24A8F67E}">
      <dgm:prSet/>
      <dgm:spPr/>
      <dgm:t>
        <a:bodyPr/>
        <a:lstStyle/>
        <a:p>
          <a:endParaRPr lang="en-US" sz="2000" b="1"/>
        </a:p>
      </dgm:t>
    </dgm:pt>
    <dgm:pt modelId="{482B8BBB-A23E-4B0B-BCE8-62000EFC27B2}" type="sibTrans" cxnId="{83DBEFFC-9212-44E5-B322-706F24A8F67E}">
      <dgm:prSet/>
      <dgm:spPr/>
      <dgm:t>
        <a:bodyPr/>
        <a:lstStyle/>
        <a:p>
          <a:endParaRPr lang="en-US"/>
        </a:p>
      </dgm:t>
    </dgm:pt>
    <dgm:pt modelId="{AD0000D4-0D78-44BB-9B44-D61B237D7D19}">
      <dgm:prSet phldrT="[Text]" custT="1"/>
      <dgm:spPr/>
      <dgm:t>
        <a:bodyPr/>
        <a:lstStyle/>
        <a:p>
          <a:r>
            <a:rPr lang="en-US" sz="1800" b="1" dirty="0" smtClean="0"/>
            <a:t>A2</a:t>
          </a:r>
          <a:endParaRPr lang="en-US" sz="1800" b="1" dirty="0"/>
        </a:p>
      </dgm:t>
    </dgm:pt>
    <dgm:pt modelId="{ED71A7B7-D3E5-4D7B-A1D1-3638B0115B61}" type="parTrans" cxnId="{7AC13F5E-17C2-4DA8-BFB7-C9A60AA72571}">
      <dgm:prSet/>
      <dgm:spPr/>
      <dgm:t>
        <a:bodyPr/>
        <a:lstStyle/>
        <a:p>
          <a:endParaRPr lang="en-US" sz="2000" b="1"/>
        </a:p>
      </dgm:t>
    </dgm:pt>
    <dgm:pt modelId="{50344814-2E7E-4DA5-A692-7E13D97C4C52}" type="sibTrans" cxnId="{7AC13F5E-17C2-4DA8-BFB7-C9A60AA72571}">
      <dgm:prSet/>
      <dgm:spPr/>
      <dgm:t>
        <a:bodyPr/>
        <a:lstStyle/>
        <a:p>
          <a:endParaRPr lang="en-US"/>
        </a:p>
      </dgm:t>
    </dgm:pt>
    <dgm:pt modelId="{67EC346E-A7B8-424B-8C55-919BB7CC2099}">
      <dgm:prSet phldrT="[Text]" custT="1"/>
      <dgm:spPr/>
      <dgm:t>
        <a:bodyPr/>
        <a:lstStyle/>
        <a:p>
          <a:r>
            <a:rPr lang="en-US" sz="1800" b="1" dirty="0" smtClean="0"/>
            <a:t>A3</a:t>
          </a:r>
          <a:endParaRPr lang="en-US" sz="1800" b="1" dirty="0"/>
        </a:p>
      </dgm:t>
    </dgm:pt>
    <dgm:pt modelId="{669829B3-3F8C-4106-8286-6827D27F1ADC}" type="parTrans" cxnId="{B7D68B6B-BCEB-4D2B-9750-6CCCFFCFE1FD}">
      <dgm:prSet/>
      <dgm:spPr/>
      <dgm:t>
        <a:bodyPr/>
        <a:lstStyle/>
        <a:p>
          <a:endParaRPr lang="en-US" sz="2000" b="1"/>
        </a:p>
      </dgm:t>
    </dgm:pt>
    <dgm:pt modelId="{770F5C61-CCE7-4D4F-9F6B-31EDDF2D1406}" type="sibTrans" cxnId="{B7D68B6B-BCEB-4D2B-9750-6CCCFFCFE1FD}">
      <dgm:prSet/>
      <dgm:spPr/>
      <dgm:t>
        <a:bodyPr/>
        <a:lstStyle/>
        <a:p>
          <a:endParaRPr lang="en-US"/>
        </a:p>
      </dgm:t>
    </dgm:pt>
    <dgm:pt modelId="{075A6A88-D617-4730-81FE-26BB479CF206}">
      <dgm:prSet phldrT="[Text]" custT="1"/>
      <dgm:spPr/>
      <dgm:t>
        <a:bodyPr/>
        <a:lstStyle/>
        <a:p>
          <a:r>
            <a:rPr lang="en-US" sz="1800" b="1" dirty="0" smtClean="0"/>
            <a:t>A1</a:t>
          </a:r>
          <a:endParaRPr lang="en-US" sz="1800" b="1" dirty="0"/>
        </a:p>
      </dgm:t>
    </dgm:pt>
    <dgm:pt modelId="{C59B1E3C-5D95-444F-9B18-5EDE7BAA4A68}" type="parTrans" cxnId="{E5094476-C105-4A72-804E-439A7BE03949}">
      <dgm:prSet/>
      <dgm:spPr/>
      <dgm:t>
        <a:bodyPr/>
        <a:lstStyle/>
        <a:p>
          <a:endParaRPr lang="en-US" sz="2000" b="1"/>
        </a:p>
      </dgm:t>
    </dgm:pt>
    <dgm:pt modelId="{5B0FA45C-8047-42F2-B3CA-CB46A9685D18}" type="sibTrans" cxnId="{E5094476-C105-4A72-804E-439A7BE03949}">
      <dgm:prSet/>
      <dgm:spPr/>
      <dgm:t>
        <a:bodyPr/>
        <a:lstStyle/>
        <a:p>
          <a:endParaRPr lang="en-US"/>
        </a:p>
      </dgm:t>
    </dgm:pt>
    <dgm:pt modelId="{65FA5899-063B-4062-8D17-81437F6E4D5D}">
      <dgm:prSet phldrT="[Text]" custT="1"/>
      <dgm:spPr/>
      <dgm:t>
        <a:bodyPr/>
        <a:lstStyle/>
        <a:p>
          <a:r>
            <a:rPr lang="en-US" sz="1800" b="1" dirty="0" smtClean="0"/>
            <a:t>A3</a:t>
          </a:r>
          <a:endParaRPr lang="en-US" sz="1800" b="1" dirty="0"/>
        </a:p>
      </dgm:t>
    </dgm:pt>
    <dgm:pt modelId="{74AFF2EA-15F0-4104-BB3C-566EEC6004A7}" type="parTrans" cxnId="{8CBC8AB8-3BDC-4B52-A07B-5131CFB963B6}">
      <dgm:prSet/>
      <dgm:spPr/>
      <dgm:t>
        <a:bodyPr/>
        <a:lstStyle/>
        <a:p>
          <a:endParaRPr lang="en-US"/>
        </a:p>
      </dgm:t>
    </dgm:pt>
    <dgm:pt modelId="{E9EE22EC-2C06-400A-A15C-5F6425BA980C}" type="sibTrans" cxnId="{8CBC8AB8-3BDC-4B52-A07B-5131CFB963B6}">
      <dgm:prSet/>
      <dgm:spPr/>
      <dgm:t>
        <a:bodyPr/>
        <a:lstStyle/>
        <a:p>
          <a:endParaRPr lang="en-US"/>
        </a:p>
      </dgm:t>
    </dgm:pt>
    <dgm:pt modelId="{615BE154-0A57-47C5-BDF7-B3169644481C}" type="pres">
      <dgm:prSet presAssocID="{F1A6B8A7-6989-4DBB-8D89-CD14753CE93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2168CD-9578-4DC5-B270-70E53B29C8D2}" type="pres">
      <dgm:prSet presAssocID="{F1A6B8A7-6989-4DBB-8D89-CD14753CE935}" presName="hierFlow" presStyleCnt="0"/>
      <dgm:spPr/>
      <dgm:t>
        <a:bodyPr/>
        <a:lstStyle/>
        <a:p>
          <a:endParaRPr lang="en-US"/>
        </a:p>
      </dgm:t>
    </dgm:pt>
    <dgm:pt modelId="{E307457F-25AF-448B-960F-DCA4B4131EED}" type="pres">
      <dgm:prSet presAssocID="{F1A6B8A7-6989-4DBB-8D89-CD14753CE93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D112C30-C4BD-469B-9FD5-77EE3ADAD42C}" type="pres">
      <dgm:prSet presAssocID="{AB1A0EBA-9EE3-4DD3-ACA4-170D69E98111}" presName="Name14" presStyleCnt="0"/>
      <dgm:spPr/>
      <dgm:t>
        <a:bodyPr/>
        <a:lstStyle/>
        <a:p>
          <a:endParaRPr lang="en-US"/>
        </a:p>
      </dgm:t>
    </dgm:pt>
    <dgm:pt modelId="{90A4F613-0DF9-4EFB-9D23-C2C58B440764}" type="pres">
      <dgm:prSet presAssocID="{AB1A0EBA-9EE3-4DD3-ACA4-170D69E98111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B205C1-E1C6-4BFB-8DE1-CD5E220FE99E}" type="pres">
      <dgm:prSet presAssocID="{AB1A0EBA-9EE3-4DD3-ACA4-170D69E98111}" presName="hierChild2" presStyleCnt="0"/>
      <dgm:spPr/>
      <dgm:t>
        <a:bodyPr/>
        <a:lstStyle/>
        <a:p>
          <a:endParaRPr lang="en-US"/>
        </a:p>
      </dgm:t>
    </dgm:pt>
    <dgm:pt modelId="{22A5810B-BE24-4022-BE98-C725478FC107}" type="pres">
      <dgm:prSet presAssocID="{8E4C1633-A9D5-4104-BD99-A68C95CC10DB}" presName="Name19" presStyleLbl="parChTrans1D2" presStyleIdx="0" presStyleCnt="2"/>
      <dgm:spPr/>
      <dgm:t>
        <a:bodyPr/>
        <a:lstStyle/>
        <a:p>
          <a:endParaRPr lang="en-US"/>
        </a:p>
      </dgm:t>
    </dgm:pt>
    <dgm:pt modelId="{1E8A63F5-BC53-4669-8362-018DC82EC0A5}" type="pres">
      <dgm:prSet presAssocID="{3225E6D2-E254-47BD-B5D2-9E811470A385}" presName="Name21" presStyleCnt="0"/>
      <dgm:spPr/>
      <dgm:t>
        <a:bodyPr/>
        <a:lstStyle/>
        <a:p>
          <a:endParaRPr lang="en-US"/>
        </a:p>
      </dgm:t>
    </dgm:pt>
    <dgm:pt modelId="{C8E0188A-A952-4E6F-90C7-0F5502481987}" type="pres">
      <dgm:prSet presAssocID="{3225E6D2-E254-47BD-B5D2-9E811470A385}" presName="level2Shape" presStyleLbl="node2" presStyleIdx="0" presStyleCnt="2"/>
      <dgm:spPr/>
      <dgm:t>
        <a:bodyPr/>
        <a:lstStyle/>
        <a:p>
          <a:endParaRPr lang="en-US"/>
        </a:p>
      </dgm:t>
    </dgm:pt>
    <dgm:pt modelId="{7BE740EB-3FE4-45E6-9FE5-539FC0AFDB6C}" type="pres">
      <dgm:prSet presAssocID="{3225E6D2-E254-47BD-B5D2-9E811470A385}" presName="hierChild3" presStyleCnt="0"/>
      <dgm:spPr/>
      <dgm:t>
        <a:bodyPr/>
        <a:lstStyle/>
        <a:p>
          <a:endParaRPr lang="en-US"/>
        </a:p>
      </dgm:t>
    </dgm:pt>
    <dgm:pt modelId="{927A55DD-5070-464A-B72D-B2A1DCD63A17}" type="pres">
      <dgm:prSet presAssocID="{669829B3-3F8C-4106-8286-6827D27F1ADC}" presName="Name19" presStyleLbl="parChTrans1D3" presStyleIdx="0" presStyleCnt="4"/>
      <dgm:spPr/>
      <dgm:t>
        <a:bodyPr/>
        <a:lstStyle/>
        <a:p>
          <a:endParaRPr lang="en-US"/>
        </a:p>
      </dgm:t>
    </dgm:pt>
    <dgm:pt modelId="{9C379F28-55D7-4D65-8095-5C677943C839}" type="pres">
      <dgm:prSet presAssocID="{67EC346E-A7B8-424B-8C55-919BB7CC2099}" presName="Name21" presStyleCnt="0"/>
      <dgm:spPr/>
      <dgm:t>
        <a:bodyPr/>
        <a:lstStyle/>
        <a:p>
          <a:endParaRPr lang="en-US"/>
        </a:p>
      </dgm:t>
    </dgm:pt>
    <dgm:pt modelId="{6234B9C6-6A74-4F5E-BC6F-28B44B95C899}" type="pres">
      <dgm:prSet presAssocID="{67EC346E-A7B8-424B-8C55-919BB7CC2099}" presName="level2Shape" presStyleLbl="node3" presStyleIdx="0" presStyleCnt="4"/>
      <dgm:spPr/>
      <dgm:t>
        <a:bodyPr/>
        <a:lstStyle/>
        <a:p>
          <a:endParaRPr lang="en-US"/>
        </a:p>
      </dgm:t>
    </dgm:pt>
    <dgm:pt modelId="{C15B488C-FF6E-46BC-9C14-3F23A9AAC767}" type="pres">
      <dgm:prSet presAssocID="{67EC346E-A7B8-424B-8C55-919BB7CC2099}" presName="hierChild3" presStyleCnt="0"/>
      <dgm:spPr/>
      <dgm:t>
        <a:bodyPr/>
        <a:lstStyle/>
        <a:p>
          <a:endParaRPr lang="en-US"/>
        </a:p>
      </dgm:t>
    </dgm:pt>
    <dgm:pt modelId="{0B93258B-A6FE-446D-9316-B54DB4A0B90F}" type="pres">
      <dgm:prSet presAssocID="{C59B1E3C-5D95-444F-9B18-5EDE7BAA4A68}" presName="Name19" presStyleLbl="parChTrans1D3" presStyleIdx="1" presStyleCnt="4"/>
      <dgm:spPr/>
      <dgm:t>
        <a:bodyPr/>
        <a:lstStyle/>
        <a:p>
          <a:endParaRPr lang="en-US"/>
        </a:p>
      </dgm:t>
    </dgm:pt>
    <dgm:pt modelId="{E187D5CF-A79B-49D9-A829-DD4FE8AB1F94}" type="pres">
      <dgm:prSet presAssocID="{075A6A88-D617-4730-81FE-26BB479CF206}" presName="Name21" presStyleCnt="0"/>
      <dgm:spPr/>
      <dgm:t>
        <a:bodyPr/>
        <a:lstStyle/>
        <a:p>
          <a:endParaRPr lang="en-US"/>
        </a:p>
      </dgm:t>
    </dgm:pt>
    <dgm:pt modelId="{58707833-D7CC-43C3-9BC5-8E86691F39AB}" type="pres">
      <dgm:prSet presAssocID="{075A6A88-D617-4730-81FE-26BB479CF206}" presName="level2Shape" presStyleLbl="node3" presStyleIdx="1" presStyleCnt="4"/>
      <dgm:spPr/>
      <dgm:t>
        <a:bodyPr/>
        <a:lstStyle/>
        <a:p>
          <a:endParaRPr lang="en-US"/>
        </a:p>
      </dgm:t>
    </dgm:pt>
    <dgm:pt modelId="{1D3A160E-ED77-4762-A128-C1902ED0BB3D}" type="pres">
      <dgm:prSet presAssocID="{075A6A88-D617-4730-81FE-26BB479CF206}" presName="hierChild3" presStyleCnt="0"/>
      <dgm:spPr/>
      <dgm:t>
        <a:bodyPr/>
        <a:lstStyle/>
        <a:p>
          <a:endParaRPr lang="en-US"/>
        </a:p>
      </dgm:t>
    </dgm:pt>
    <dgm:pt modelId="{640E3B4B-09F4-4368-B191-4A24666AF48C}" type="pres">
      <dgm:prSet presAssocID="{2F56F5C6-7699-433E-B43E-4ADB0847832B}" presName="Name19" presStyleLbl="parChTrans1D2" presStyleIdx="1" presStyleCnt="2"/>
      <dgm:spPr/>
      <dgm:t>
        <a:bodyPr/>
        <a:lstStyle/>
        <a:p>
          <a:endParaRPr lang="en-US"/>
        </a:p>
      </dgm:t>
    </dgm:pt>
    <dgm:pt modelId="{1EFE5A62-003B-4485-862D-BDB62B24EA4F}" type="pres">
      <dgm:prSet presAssocID="{08662E55-7E43-407B-A8F7-612E7F13A364}" presName="Name21" presStyleCnt="0"/>
      <dgm:spPr/>
      <dgm:t>
        <a:bodyPr/>
        <a:lstStyle/>
        <a:p>
          <a:endParaRPr lang="en-US"/>
        </a:p>
      </dgm:t>
    </dgm:pt>
    <dgm:pt modelId="{44455E08-F17C-4A71-A4AC-435F7BC84844}" type="pres">
      <dgm:prSet presAssocID="{08662E55-7E43-407B-A8F7-612E7F13A364}" presName="level2Shape" presStyleLbl="node2" presStyleIdx="1" presStyleCnt="2"/>
      <dgm:spPr/>
      <dgm:t>
        <a:bodyPr/>
        <a:lstStyle/>
        <a:p>
          <a:endParaRPr lang="en-US"/>
        </a:p>
      </dgm:t>
    </dgm:pt>
    <dgm:pt modelId="{7698A414-126C-4036-B213-59B8A8FE49C7}" type="pres">
      <dgm:prSet presAssocID="{08662E55-7E43-407B-A8F7-612E7F13A364}" presName="hierChild3" presStyleCnt="0"/>
      <dgm:spPr/>
      <dgm:t>
        <a:bodyPr/>
        <a:lstStyle/>
        <a:p>
          <a:endParaRPr lang="en-US"/>
        </a:p>
      </dgm:t>
    </dgm:pt>
    <dgm:pt modelId="{1225475D-9E57-41FB-AD7C-2CA8892ACB03}" type="pres">
      <dgm:prSet presAssocID="{ED71A7B7-D3E5-4D7B-A1D1-3638B0115B61}" presName="Name19" presStyleLbl="parChTrans1D3" presStyleIdx="2" presStyleCnt="4"/>
      <dgm:spPr/>
      <dgm:t>
        <a:bodyPr/>
        <a:lstStyle/>
        <a:p>
          <a:endParaRPr lang="en-US"/>
        </a:p>
      </dgm:t>
    </dgm:pt>
    <dgm:pt modelId="{B36DBAFD-149C-44B6-B0E9-628C8DD14528}" type="pres">
      <dgm:prSet presAssocID="{AD0000D4-0D78-44BB-9B44-D61B237D7D19}" presName="Name21" presStyleCnt="0"/>
      <dgm:spPr/>
      <dgm:t>
        <a:bodyPr/>
        <a:lstStyle/>
        <a:p>
          <a:endParaRPr lang="en-US"/>
        </a:p>
      </dgm:t>
    </dgm:pt>
    <dgm:pt modelId="{38F90F77-5F16-47B4-B865-0097BF68ADB0}" type="pres">
      <dgm:prSet presAssocID="{AD0000D4-0D78-44BB-9B44-D61B237D7D19}" presName="level2Shape" presStyleLbl="node3" presStyleIdx="2" presStyleCnt="4"/>
      <dgm:spPr/>
      <dgm:t>
        <a:bodyPr/>
        <a:lstStyle/>
        <a:p>
          <a:endParaRPr lang="en-US"/>
        </a:p>
      </dgm:t>
    </dgm:pt>
    <dgm:pt modelId="{4B9ABEC7-19DB-4FFD-B1A7-38055119BFEE}" type="pres">
      <dgm:prSet presAssocID="{AD0000D4-0D78-44BB-9B44-D61B237D7D19}" presName="hierChild3" presStyleCnt="0"/>
      <dgm:spPr/>
      <dgm:t>
        <a:bodyPr/>
        <a:lstStyle/>
        <a:p>
          <a:endParaRPr lang="en-US"/>
        </a:p>
      </dgm:t>
    </dgm:pt>
    <dgm:pt modelId="{26F36C24-86CF-446F-A23A-710670EAC215}" type="pres">
      <dgm:prSet presAssocID="{74AFF2EA-15F0-4104-BB3C-566EEC6004A7}" presName="Name19" presStyleLbl="parChTrans1D3" presStyleIdx="3" presStyleCnt="4"/>
      <dgm:spPr/>
      <dgm:t>
        <a:bodyPr/>
        <a:lstStyle/>
        <a:p>
          <a:endParaRPr lang="en-US"/>
        </a:p>
      </dgm:t>
    </dgm:pt>
    <dgm:pt modelId="{A56F9AE3-9C5A-4E32-885C-E08043A7645D}" type="pres">
      <dgm:prSet presAssocID="{65FA5899-063B-4062-8D17-81437F6E4D5D}" presName="Name21" presStyleCnt="0"/>
      <dgm:spPr/>
      <dgm:t>
        <a:bodyPr/>
        <a:lstStyle/>
        <a:p>
          <a:endParaRPr lang="en-US"/>
        </a:p>
      </dgm:t>
    </dgm:pt>
    <dgm:pt modelId="{E102BF3A-049B-4A76-8E22-464B09CE49E2}" type="pres">
      <dgm:prSet presAssocID="{65FA5899-063B-4062-8D17-81437F6E4D5D}" presName="level2Shape" presStyleLbl="node3" presStyleIdx="3" presStyleCnt="4"/>
      <dgm:spPr/>
      <dgm:t>
        <a:bodyPr/>
        <a:lstStyle/>
        <a:p>
          <a:endParaRPr lang="en-US"/>
        </a:p>
      </dgm:t>
    </dgm:pt>
    <dgm:pt modelId="{7A2EE693-7ECB-4F06-9B3A-CF6DFD3308C2}" type="pres">
      <dgm:prSet presAssocID="{65FA5899-063B-4062-8D17-81437F6E4D5D}" presName="hierChild3" presStyleCnt="0"/>
      <dgm:spPr/>
      <dgm:t>
        <a:bodyPr/>
        <a:lstStyle/>
        <a:p>
          <a:endParaRPr lang="en-US"/>
        </a:p>
      </dgm:t>
    </dgm:pt>
    <dgm:pt modelId="{97E53AB6-197A-45CD-91B9-209F6BD91EF5}" type="pres">
      <dgm:prSet presAssocID="{F1A6B8A7-6989-4DBB-8D89-CD14753CE935}" presName="bgShapesFlow" presStyleCnt="0"/>
      <dgm:spPr/>
      <dgm:t>
        <a:bodyPr/>
        <a:lstStyle/>
        <a:p>
          <a:endParaRPr lang="en-US"/>
        </a:p>
      </dgm:t>
    </dgm:pt>
  </dgm:ptLst>
  <dgm:cxnLst>
    <dgm:cxn modelId="{70C1A9D7-9C32-4143-B04D-67FA91D03021}" type="presOf" srcId="{65FA5899-063B-4062-8D17-81437F6E4D5D}" destId="{E102BF3A-049B-4A76-8E22-464B09CE49E2}" srcOrd="0" destOrd="0" presId="urn:microsoft.com/office/officeart/2005/8/layout/hierarchy6"/>
    <dgm:cxn modelId="{09BA1DF2-E430-4C31-A8A6-F5C0503F38C8}" srcId="{AB1A0EBA-9EE3-4DD3-ACA4-170D69E98111}" destId="{3225E6D2-E254-47BD-B5D2-9E811470A385}" srcOrd="0" destOrd="0" parTransId="{8E4C1633-A9D5-4104-BD99-A68C95CC10DB}" sibTransId="{74AE4A8A-D054-4643-86CF-F7AB6410100E}"/>
    <dgm:cxn modelId="{B7D68B6B-BCEB-4D2B-9750-6CCCFFCFE1FD}" srcId="{3225E6D2-E254-47BD-B5D2-9E811470A385}" destId="{67EC346E-A7B8-424B-8C55-919BB7CC2099}" srcOrd="0" destOrd="0" parTransId="{669829B3-3F8C-4106-8286-6827D27F1ADC}" sibTransId="{770F5C61-CCE7-4D4F-9F6B-31EDDF2D1406}"/>
    <dgm:cxn modelId="{B6CC0350-7ADE-425B-A9D1-86B01C30E288}" type="presOf" srcId="{8E4C1633-A9D5-4104-BD99-A68C95CC10DB}" destId="{22A5810B-BE24-4022-BE98-C725478FC107}" srcOrd="0" destOrd="0" presId="urn:microsoft.com/office/officeart/2005/8/layout/hierarchy6"/>
    <dgm:cxn modelId="{7AC13F5E-17C2-4DA8-BFB7-C9A60AA72571}" srcId="{08662E55-7E43-407B-A8F7-612E7F13A364}" destId="{AD0000D4-0D78-44BB-9B44-D61B237D7D19}" srcOrd="0" destOrd="0" parTransId="{ED71A7B7-D3E5-4D7B-A1D1-3638B0115B61}" sibTransId="{50344814-2E7E-4DA5-A692-7E13D97C4C52}"/>
    <dgm:cxn modelId="{E5094476-C105-4A72-804E-439A7BE03949}" srcId="{3225E6D2-E254-47BD-B5D2-9E811470A385}" destId="{075A6A88-D617-4730-81FE-26BB479CF206}" srcOrd="1" destOrd="0" parTransId="{C59B1E3C-5D95-444F-9B18-5EDE7BAA4A68}" sibTransId="{5B0FA45C-8047-42F2-B3CA-CB46A9685D18}"/>
    <dgm:cxn modelId="{CA7000BA-54A1-4A9D-9C43-AE00272DABDA}" type="presOf" srcId="{AD0000D4-0D78-44BB-9B44-D61B237D7D19}" destId="{38F90F77-5F16-47B4-B865-0097BF68ADB0}" srcOrd="0" destOrd="0" presId="urn:microsoft.com/office/officeart/2005/8/layout/hierarchy6"/>
    <dgm:cxn modelId="{B8DECC10-E10F-4DE3-A5A7-630BC6CDBFEB}" type="presOf" srcId="{ED71A7B7-D3E5-4D7B-A1D1-3638B0115B61}" destId="{1225475D-9E57-41FB-AD7C-2CA8892ACB03}" srcOrd="0" destOrd="0" presId="urn:microsoft.com/office/officeart/2005/8/layout/hierarchy6"/>
    <dgm:cxn modelId="{8CBC8AB8-3BDC-4B52-A07B-5131CFB963B6}" srcId="{08662E55-7E43-407B-A8F7-612E7F13A364}" destId="{65FA5899-063B-4062-8D17-81437F6E4D5D}" srcOrd="1" destOrd="0" parTransId="{74AFF2EA-15F0-4104-BB3C-566EEC6004A7}" sibTransId="{E9EE22EC-2C06-400A-A15C-5F6425BA980C}"/>
    <dgm:cxn modelId="{3245BE79-77D4-4366-A424-A96C69442BF4}" type="presOf" srcId="{08662E55-7E43-407B-A8F7-612E7F13A364}" destId="{44455E08-F17C-4A71-A4AC-435F7BC84844}" srcOrd="0" destOrd="0" presId="urn:microsoft.com/office/officeart/2005/8/layout/hierarchy6"/>
    <dgm:cxn modelId="{83DBEFFC-9212-44E5-B322-706F24A8F67E}" srcId="{AB1A0EBA-9EE3-4DD3-ACA4-170D69E98111}" destId="{08662E55-7E43-407B-A8F7-612E7F13A364}" srcOrd="1" destOrd="0" parTransId="{2F56F5C6-7699-433E-B43E-4ADB0847832B}" sibTransId="{482B8BBB-A23E-4B0B-BCE8-62000EFC27B2}"/>
    <dgm:cxn modelId="{8668A1E4-F699-425C-8148-E67365306103}" type="presOf" srcId="{075A6A88-D617-4730-81FE-26BB479CF206}" destId="{58707833-D7CC-43C3-9BC5-8E86691F39AB}" srcOrd="0" destOrd="0" presId="urn:microsoft.com/office/officeart/2005/8/layout/hierarchy6"/>
    <dgm:cxn modelId="{0E5B9A03-1445-4545-9B8D-0E477D89F031}" type="presOf" srcId="{3225E6D2-E254-47BD-B5D2-9E811470A385}" destId="{C8E0188A-A952-4E6F-90C7-0F5502481987}" srcOrd="0" destOrd="0" presId="urn:microsoft.com/office/officeart/2005/8/layout/hierarchy6"/>
    <dgm:cxn modelId="{15BE5BA6-BB61-4583-B34C-87F9D0357FFB}" type="presOf" srcId="{F1A6B8A7-6989-4DBB-8D89-CD14753CE935}" destId="{615BE154-0A57-47C5-BDF7-B3169644481C}" srcOrd="0" destOrd="0" presId="urn:microsoft.com/office/officeart/2005/8/layout/hierarchy6"/>
    <dgm:cxn modelId="{60CC37A3-7CB1-41D6-8599-23AC55E1A08D}" type="presOf" srcId="{67EC346E-A7B8-424B-8C55-919BB7CC2099}" destId="{6234B9C6-6A74-4F5E-BC6F-28B44B95C899}" srcOrd="0" destOrd="0" presId="urn:microsoft.com/office/officeart/2005/8/layout/hierarchy6"/>
    <dgm:cxn modelId="{499DFF4C-2ED9-43B8-8EF5-D817F51DE6DB}" srcId="{F1A6B8A7-6989-4DBB-8D89-CD14753CE935}" destId="{AB1A0EBA-9EE3-4DD3-ACA4-170D69E98111}" srcOrd="0" destOrd="0" parTransId="{DA1241F3-735B-4127-AB85-8FCB67A84B03}" sibTransId="{45F47B4F-9538-4E24-A4B5-8B1DE3AB7FE5}"/>
    <dgm:cxn modelId="{89AC2A9D-A9FB-46D7-98DF-1511C56AC909}" type="presOf" srcId="{669829B3-3F8C-4106-8286-6827D27F1ADC}" destId="{927A55DD-5070-464A-B72D-B2A1DCD63A17}" srcOrd="0" destOrd="0" presId="urn:microsoft.com/office/officeart/2005/8/layout/hierarchy6"/>
    <dgm:cxn modelId="{ACEEA98A-C736-424C-A85D-18D6E09B141A}" type="presOf" srcId="{74AFF2EA-15F0-4104-BB3C-566EEC6004A7}" destId="{26F36C24-86CF-446F-A23A-710670EAC215}" srcOrd="0" destOrd="0" presId="urn:microsoft.com/office/officeart/2005/8/layout/hierarchy6"/>
    <dgm:cxn modelId="{5C4365C7-D619-489C-B928-41253656A0BB}" type="presOf" srcId="{AB1A0EBA-9EE3-4DD3-ACA4-170D69E98111}" destId="{90A4F613-0DF9-4EFB-9D23-C2C58B440764}" srcOrd="0" destOrd="0" presId="urn:microsoft.com/office/officeart/2005/8/layout/hierarchy6"/>
    <dgm:cxn modelId="{667F97C8-AF1E-4C2C-9C62-E83CE0D07E81}" type="presOf" srcId="{C59B1E3C-5D95-444F-9B18-5EDE7BAA4A68}" destId="{0B93258B-A6FE-446D-9316-B54DB4A0B90F}" srcOrd="0" destOrd="0" presId="urn:microsoft.com/office/officeart/2005/8/layout/hierarchy6"/>
    <dgm:cxn modelId="{7EE5B461-ABB5-4F06-A7F0-571EA0E92E68}" type="presOf" srcId="{2F56F5C6-7699-433E-B43E-4ADB0847832B}" destId="{640E3B4B-09F4-4368-B191-4A24666AF48C}" srcOrd="0" destOrd="0" presId="urn:microsoft.com/office/officeart/2005/8/layout/hierarchy6"/>
    <dgm:cxn modelId="{81AB7FDC-B961-4C54-B9B7-AD8AB0395BD1}" type="presParOf" srcId="{615BE154-0A57-47C5-BDF7-B3169644481C}" destId="{912168CD-9578-4DC5-B270-70E53B29C8D2}" srcOrd="0" destOrd="0" presId="urn:microsoft.com/office/officeart/2005/8/layout/hierarchy6"/>
    <dgm:cxn modelId="{E354A525-2601-4C66-A3E2-3FC3201CF9B7}" type="presParOf" srcId="{912168CD-9578-4DC5-B270-70E53B29C8D2}" destId="{E307457F-25AF-448B-960F-DCA4B4131EED}" srcOrd="0" destOrd="0" presId="urn:microsoft.com/office/officeart/2005/8/layout/hierarchy6"/>
    <dgm:cxn modelId="{1FCE3AA7-B24E-4485-A864-CBE03D7ACFA6}" type="presParOf" srcId="{E307457F-25AF-448B-960F-DCA4B4131EED}" destId="{5D112C30-C4BD-469B-9FD5-77EE3ADAD42C}" srcOrd="0" destOrd="0" presId="urn:microsoft.com/office/officeart/2005/8/layout/hierarchy6"/>
    <dgm:cxn modelId="{68F25869-348B-4575-9BD1-1A7D6FDE74CD}" type="presParOf" srcId="{5D112C30-C4BD-469B-9FD5-77EE3ADAD42C}" destId="{90A4F613-0DF9-4EFB-9D23-C2C58B440764}" srcOrd="0" destOrd="0" presId="urn:microsoft.com/office/officeart/2005/8/layout/hierarchy6"/>
    <dgm:cxn modelId="{FD34D473-F539-46D4-818D-2718698E23DC}" type="presParOf" srcId="{5D112C30-C4BD-469B-9FD5-77EE3ADAD42C}" destId="{BFB205C1-E1C6-4BFB-8DE1-CD5E220FE99E}" srcOrd="1" destOrd="0" presId="urn:microsoft.com/office/officeart/2005/8/layout/hierarchy6"/>
    <dgm:cxn modelId="{46B0FEB9-7EB8-4D51-A523-7E7C80EF2FAF}" type="presParOf" srcId="{BFB205C1-E1C6-4BFB-8DE1-CD5E220FE99E}" destId="{22A5810B-BE24-4022-BE98-C725478FC107}" srcOrd="0" destOrd="0" presId="urn:microsoft.com/office/officeart/2005/8/layout/hierarchy6"/>
    <dgm:cxn modelId="{2A17FE98-8705-4969-999D-3635BCA55B61}" type="presParOf" srcId="{BFB205C1-E1C6-4BFB-8DE1-CD5E220FE99E}" destId="{1E8A63F5-BC53-4669-8362-018DC82EC0A5}" srcOrd="1" destOrd="0" presId="urn:microsoft.com/office/officeart/2005/8/layout/hierarchy6"/>
    <dgm:cxn modelId="{422D119C-C24D-4140-BDC2-F8CE2A345E02}" type="presParOf" srcId="{1E8A63F5-BC53-4669-8362-018DC82EC0A5}" destId="{C8E0188A-A952-4E6F-90C7-0F5502481987}" srcOrd="0" destOrd="0" presId="urn:microsoft.com/office/officeart/2005/8/layout/hierarchy6"/>
    <dgm:cxn modelId="{2610B65A-3E41-4C48-84F5-B55A068B49C0}" type="presParOf" srcId="{1E8A63F5-BC53-4669-8362-018DC82EC0A5}" destId="{7BE740EB-3FE4-45E6-9FE5-539FC0AFDB6C}" srcOrd="1" destOrd="0" presId="urn:microsoft.com/office/officeart/2005/8/layout/hierarchy6"/>
    <dgm:cxn modelId="{0FF8288C-1FC1-40ED-AAF8-34B6EA843598}" type="presParOf" srcId="{7BE740EB-3FE4-45E6-9FE5-539FC0AFDB6C}" destId="{927A55DD-5070-464A-B72D-B2A1DCD63A17}" srcOrd="0" destOrd="0" presId="urn:microsoft.com/office/officeart/2005/8/layout/hierarchy6"/>
    <dgm:cxn modelId="{EEB207B3-85CA-4565-91A4-256DBEF577D4}" type="presParOf" srcId="{7BE740EB-3FE4-45E6-9FE5-539FC0AFDB6C}" destId="{9C379F28-55D7-4D65-8095-5C677943C839}" srcOrd="1" destOrd="0" presId="urn:microsoft.com/office/officeart/2005/8/layout/hierarchy6"/>
    <dgm:cxn modelId="{205771A9-89F6-4DA4-9AC1-4597182E488C}" type="presParOf" srcId="{9C379F28-55D7-4D65-8095-5C677943C839}" destId="{6234B9C6-6A74-4F5E-BC6F-28B44B95C899}" srcOrd="0" destOrd="0" presId="urn:microsoft.com/office/officeart/2005/8/layout/hierarchy6"/>
    <dgm:cxn modelId="{70241EA9-D98B-493B-81E8-EDB4682A89FC}" type="presParOf" srcId="{9C379F28-55D7-4D65-8095-5C677943C839}" destId="{C15B488C-FF6E-46BC-9C14-3F23A9AAC767}" srcOrd="1" destOrd="0" presId="urn:microsoft.com/office/officeart/2005/8/layout/hierarchy6"/>
    <dgm:cxn modelId="{F259934C-FE9C-4D0A-9AA2-BA6C53775B1B}" type="presParOf" srcId="{7BE740EB-3FE4-45E6-9FE5-539FC0AFDB6C}" destId="{0B93258B-A6FE-446D-9316-B54DB4A0B90F}" srcOrd="2" destOrd="0" presId="urn:microsoft.com/office/officeart/2005/8/layout/hierarchy6"/>
    <dgm:cxn modelId="{043003F8-B5AA-4DF1-BB19-9A94216B7E3E}" type="presParOf" srcId="{7BE740EB-3FE4-45E6-9FE5-539FC0AFDB6C}" destId="{E187D5CF-A79B-49D9-A829-DD4FE8AB1F94}" srcOrd="3" destOrd="0" presId="urn:microsoft.com/office/officeart/2005/8/layout/hierarchy6"/>
    <dgm:cxn modelId="{B477A296-6BC6-4A74-9596-B7846A53DBA7}" type="presParOf" srcId="{E187D5CF-A79B-49D9-A829-DD4FE8AB1F94}" destId="{58707833-D7CC-43C3-9BC5-8E86691F39AB}" srcOrd="0" destOrd="0" presId="urn:microsoft.com/office/officeart/2005/8/layout/hierarchy6"/>
    <dgm:cxn modelId="{1E4C3C4B-B043-4A1F-8D31-9E47700E24C7}" type="presParOf" srcId="{E187D5CF-A79B-49D9-A829-DD4FE8AB1F94}" destId="{1D3A160E-ED77-4762-A128-C1902ED0BB3D}" srcOrd="1" destOrd="0" presId="urn:microsoft.com/office/officeart/2005/8/layout/hierarchy6"/>
    <dgm:cxn modelId="{2893FCE7-0045-46D4-9B4F-D16DE0A9453A}" type="presParOf" srcId="{BFB205C1-E1C6-4BFB-8DE1-CD5E220FE99E}" destId="{640E3B4B-09F4-4368-B191-4A24666AF48C}" srcOrd="2" destOrd="0" presId="urn:microsoft.com/office/officeart/2005/8/layout/hierarchy6"/>
    <dgm:cxn modelId="{777F4C00-1980-4473-AB87-3426C64C1BC4}" type="presParOf" srcId="{BFB205C1-E1C6-4BFB-8DE1-CD5E220FE99E}" destId="{1EFE5A62-003B-4485-862D-BDB62B24EA4F}" srcOrd="3" destOrd="0" presId="urn:microsoft.com/office/officeart/2005/8/layout/hierarchy6"/>
    <dgm:cxn modelId="{8A82971E-127C-49F3-BABC-CBB204F04DD8}" type="presParOf" srcId="{1EFE5A62-003B-4485-862D-BDB62B24EA4F}" destId="{44455E08-F17C-4A71-A4AC-435F7BC84844}" srcOrd="0" destOrd="0" presId="urn:microsoft.com/office/officeart/2005/8/layout/hierarchy6"/>
    <dgm:cxn modelId="{C8E24DAE-C7C0-46E6-85FE-D068334F1F1E}" type="presParOf" srcId="{1EFE5A62-003B-4485-862D-BDB62B24EA4F}" destId="{7698A414-126C-4036-B213-59B8A8FE49C7}" srcOrd="1" destOrd="0" presId="urn:microsoft.com/office/officeart/2005/8/layout/hierarchy6"/>
    <dgm:cxn modelId="{6B3F7223-212D-4581-9F3B-A72FDA5B3D12}" type="presParOf" srcId="{7698A414-126C-4036-B213-59B8A8FE49C7}" destId="{1225475D-9E57-41FB-AD7C-2CA8892ACB03}" srcOrd="0" destOrd="0" presId="urn:microsoft.com/office/officeart/2005/8/layout/hierarchy6"/>
    <dgm:cxn modelId="{5618A89A-1E6C-495E-949F-F136B316F030}" type="presParOf" srcId="{7698A414-126C-4036-B213-59B8A8FE49C7}" destId="{B36DBAFD-149C-44B6-B0E9-628C8DD14528}" srcOrd="1" destOrd="0" presId="urn:microsoft.com/office/officeart/2005/8/layout/hierarchy6"/>
    <dgm:cxn modelId="{93447F34-BE39-486D-BBF3-1088F766902E}" type="presParOf" srcId="{B36DBAFD-149C-44B6-B0E9-628C8DD14528}" destId="{38F90F77-5F16-47B4-B865-0097BF68ADB0}" srcOrd="0" destOrd="0" presId="urn:microsoft.com/office/officeart/2005/8/layout/hierarchy6"/>
    <dgm:cxn modelId="{BA0A53FC-D45F-4045-BBB8-B02D1F75647D}" type="presParOf" srcId="{B36DBAFD-149C-44B6-B0E9-628C8DD14528}" destId="{4B9ABEC7-19DB-4FFD-B1A7-38055119BFEE}" srcOrd="1" destOrd="0" presId="urn:microsoft.com/office/officeart/2005/8/layout/hierarchy6"/>
    <dgm:cxn modelId="{4A400EEC-B5C1-4BD7-BA43-7EF481F9E79F}" type="presParOf" srcId="{7698A414-126C-4036-B213-59B8A8FE49C7}" destId="{26F36C24-86CF-446F-A23A-710670EAC215}" srcOrd="2" destOrd="0" presId="urn:microsoft.com/office/officeart/2005/8/layout/hierarchy6"/>
    <dgm:cxn modelId="{ADA79E2C-C191-4E63-BB1C-148C68205DCA}" type="presParOf" srcId="{7698A414-126C-4036-B213-59B8A8FE49C7}" destId="{A56F9AE3-9C5A-4E32-885C-E08043A7645D}" srcOrd="3" destOrd="0" presId="urn:microsoft.com/office/officeart/2005/8/layout/hierarchy6"/>
    <dgm:cxn modelId="{4CDAB240-3AF9-4291-9A45-8B8E4E3B2244}" type="presParOf" srcId="{A56F9AE3-9C5A-4E32-885C-E08043A7645D}" destId="{E102BF3A-049B-4A76-8E22-464B09CE49E2}" srcOrd="0" destOrd="0" presId="urn:microsoft.com/office/officeart/2005/8/layout/hierarchy6"/>
    <dgm:cxn modelId="{65A2EB90-FAE7-45BE-A373-11AF92FCDA40}" type="presParOf" srcId="{A56F9AE3-9C5A-4E32-885C-E08043A7645D}" destId="{7A2EE693-7ECB-4F06-9B3A-CF6DFD3308C2}" srcOrd="1" destOrd="0" presId="urn:microsoft.com/office/officeart/2005/8/layout/hierarchy6"/>
    <dgm:cxn modelId="{D0928EF5-9171-4F87-B74E-EF5E39931BC7}" type="presParOf" srcId="{615BE154-0A57-47C5-BDF7-B3169644481C}" destId="{97E53AB6-197A-45CD-91B9-209F6BD91EF5}" srcOrd="1" destOrd="0" presId="urn:microsoft.com/office/officeart/2005/8/layout/hierarchy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1666610C-5B99-446F-B058-7A283E23E33E}" type="doc">
      <dgm:prSet loTypeId="urn:microsoft.com/office/officeart/2005/8/layout/hierarchy6" loCatId="hierarchy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1D40181A-7570-4FA8-85B7-787B98204D86}">
      <dgm:prSet phldrT="[Text]"/>
      <dgm:spPr>
        <a:xfrm>
          <a:off x="838578" y="0"/>
          <a:ext cx="405471" cy="270314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AND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33C61153-C0B5-4F58-B7CE-4D8D94B65FC0}" type="parTrans" cxnId="{65CED793-AE95-4387-AE76-3D0A6A165FEE}">
      <dgm:prSet/>
      <dgm:spPr/>
      <dgm:t>
        <a:bodyPr/>
        <a:lstStyle/>
        <a:p>
          <a:pPr algn="ctr"/>
          <a:endParaRPr lang="en-US"/>
        </a:p>
      </dgm:t>
    </dgm:pt>
    <dgm:pt modelId="{E679AE4B-6952-4843-B337-DB68D667C88A}" type="sibTrans" cxnId="{65CED793-AE95-4387-AE76-3D0A6A165FEE}">
      <dgm:prSet/>
      <dgm:spPr/>
      <dgm:t>
        <a:bodyPr/>
        <a:lstStyle/>
        <a:p>
          <a:pPr algn="ctr"/>
          <a:endParaRPr lang="en-US"/>
        </a:p>
      </dgm:t>
    </dgm:pt>
    <dgm:pt modelId="{06ED95D1-2102-46B1-9491-80BB43ABDD22}">
      <dgm:prSet phldrT="[Text]"/>
      <dgm:spPr>
        <a:xfrm>
          <a:off x="443243" y="359046"/>
          <a:ext cx="405471" cy="270314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OR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8CA85D7B-90EF-4F85-AEAC-F8B14E49D2A6}" type="parTrans" cxnId="{949474C8-8641-4D39-BEE5-FCB1FFE52A46}">
      <dgm:prSet/>
      <dgm:spPr>
        <a:xfrm>
          <a:off x="645979" y="224594"/>
          <a:ext cx="395335" cy="91440"/>
        </a:xfrm>
      </dgm:spPr>
      <dgm:t>
        <a:bodyPr/>
        <a:lstStyle/>
        <a:p>
          <a:pPr algn="ctr"/>
          <a:endParaRPr lang="en-US"/>
        </a:p>
      </dgm:t>
    </dgm:pt>
    <dgm:pt modelId="{65571D8B-B57A-4760-8DE6-3A50C862011F}" type="sibTrans" cxnId="{949474C8-8641-4D39-BEE5-FCB1FFE52A46}">
      <dgm:prSet/>
      <dgm:spPr/>
      <dgm:t>
        <a:bodyPr/>
        <a:lstStyle/>
        <a:p>
          <a:pPr algn="ctr"/>
          <a:endParaRPr lang="en-US"/>
        </a:p>
      </dgm:t>
    </dgm:pt>
    <dgm:pt modelId="{25995BC1-D174-4052-B849-A94F4972D66F}">
      <dgm:prSet phldrT="[Text]"/>
      <dgm:spPr>
        <a:xfrm>
          <a:off x="179686" y="737486"/>
          <a:ext cx="405471" cy="270314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T1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1945C29B-8FDD-4701-8C8A-48F98F12DBED}" type="parTrans" cxnId="{3DAE9FBB-CD5C-414D-90EB-A8AE13DF3E20}">
      <dgm:prSet/>
      <dgm:spPr>
        <a:xfrm>
          <a:off x="382422" y="629361"/>
          <a:ext cx="263556" cy="108125"/>
        </a:xfrm>
      </dgm:spPr>
      <dgm:t>
        <a:bodyPr/>
        <a:lstStyle/>
        <a:p>
          <a:pPr algn="ctr"/>
          <a:endParaRPr lang="en-US"/>
        </a:p>
      </dgm:t>
    </dgm:pt>
    <dgm:pt modelId="{AC58BA1C-394E-4A68-9303-F928525DB4DD}" type="sibTrans" cxnId="{3DAE9FBB-CD5C-414D-90EB-A8AE13DF3E20}">
      <dgm:prSet/>
      <dgm:spPr/>
      <dgm:t>
        <a:bodyPr/>
        <a:lstStyle/>
        <a:p>
          <a:pPr algn="ctr"/>
          <a:endParaRPr lang="en-US"/>
        </a:p>
      </dgm:t>
    </dgm:pt>
    <dgm:pt modelId="{4DAC182A-E54F-40A5-A186-BE4B666DB9AE}">
      <dgm:prSet phldrT="[Text]"/>
      <dgm:spPr>
        <a:xfrm>
          <a:off x="706800" y="737486"/>
          <a:ext cx="405471" cy="270314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T2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A16F24E3-F3C5-4572-B5EC-C51BFF20965C}" type="parTrans" cxnId="{4A2D997C-850B-47B9-940F-D5BD7166A08D}">
      <dgm:prSet/>
      <dgm:spPr>
        <a:xfrm>
          <a:off x="645979" y="629361"/>
          <a:ext cx="263556" cy="108125"/>
        </a:xfrm>
      </dgm:spPr>
      <dgm:t>
        <a:bodyPr/>
        <a:lstStyle/>
        <a:p>
          <a:pPr algn="ctr"/>
          <a:endParaRPr lang="en-US"/>
        </a:p>
      </dgm:t>
    </dgm:pt>
    <dgm:pt modelId="{8C52F9BD-A0BC-46BD-961E-0C59E6CB4352}" type="sibTrans" cxnId="{4A2D997C-850B-47B9-940F-D5BD7166A08D}">
      <dgm:prSet/>
      <dgm:spPr/>
      <dgm:t>
        <a:bodyPr/>
        <a:lstStyle/>
        <a:p>
          <a:pPr algn="ctr"/>
          <a:endParaRPr lang="en-US"/>
        </a:p>
      </dgm:t>
    </dgm:pt>
    <dgm:pt modelId="{4348E89C-2553-4C69-94C4-6A179026B19A}">
      <dgm:prSet phldrT="[Text]"/>
      <dgm:spPr>
        <a:xfrm>
          <a:off x="1233913" y="359046"/>
          <a:ext cx="405471" cy="270314"/>
        </a:xfrm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NOT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4A6E1C60-84CF-47F2-A69E-D1D8A91984E6}" type="parTrans" cxnId="{69A2369F-7043-49E3-9D8E-A2423BBCA04F}">
      <dgm:prSet/>
      <dgm:spPr>
        <a:xfrm>
          <a:off x="1041314" y="224594"/>
          <a:ext cx="395335" cy="91440"/>
        </a:xfrm>
      </dgm:spPr>
      <dgm:t>
        <a:bodyPr/>
        <a:lstStyle/>
        <a:p>
          <a:pPr algn="ctr"/>
          <a:endParaRPr lang="en-US"/>
        </a:p>
      </dgm:t>
    </dgm:pt>
    <dgm:pt modelId="{D7469C0D-FED4-4E80-BD56-8CAB11E6E7FF}" type="sibTrans" cxnId="{69A2369F-7043-49E3-9D8E-A2423BBCA04F}">
      <dgm:prSet/>
      <dgm:spPr/>
      <dgm:t>
        <a:bodyPr/>
        <a:lstStyle/>
        <a:p>
          <a:pPr algn="ctr"/>
          <a:endParaRPr lang="en-US"/>
        </a:p>
      </dgm:t>
    </dgm:pt>
    <dgm:pt modelId="{84DA3EF3-6277-4AAA-900A-29CCB627D7E2}">
      <dgm:prSet phldrT="[Text]"/>
      <dgm:spPr>
        <a:xfrm>
          <a:off x="1233913" y="737486"/>
          <a:ext cx="405471" cy="270314"/>
        </a:xfrm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OR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F8EDE67F-F282-41A6-860F-A86153D56D69}" type="parTrans" cxnId="{AD8A8322-20F9-4BD2-A487-17DE8C500135}">
      <dgm:prSet/>
      <dgm:spPr>
        <a:xfrm>
          <a:off x="1390929" y="629361"/>
          <a:ext cx="91440" cy="108125"/>
        </a:xfrm>
      </dgm:spPr>
      <dgm:t>
        <a:bodyPr/>
        <a:lstStyle/>
        <a:p>
          <a:pPr algn="ctr"/>
          <a:endParaRPr lang="en-US"/>
        </a:p>
      </dgm:t>
    </dgm:pt>
    <dgm:pt modelId="{B689A90C-1D30-4BD2-9D83-80007422FBA8}" type="sibTrans" cxnId="{AD8A8322-20F9-4BD2-A487-17DE8C500135}">
      <dgm:prSet/>
      <dgm:spPr/>
      <dgm:t>
        <a:bodyPr/>
        <a:lstStyle/>
        <a:p>
          <a:pPr algn="ctr"/>
          <a:endParaRPr lang="en-US"/>
        </a:p>
      </dgm:t>
    </dgm:pt>
    <dgm:pt modelId="{F96AA8D3-2BC3-4DDA-8D40-D220C1BBBBD4}">
      <dgm:prSet phldrT="[Text]"/>
      <dgm:spPr>
        <a:xfrm>
          <a:off x="1233913" y="737486"/>
          <a:ext cx="405471" cy="270314"/>
        </a:xfrm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C1=‘d’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D37ED120-A49E-4A10-9560-D0FC554D5773}" type="parTrans" cxnId="{2CCA71AC-0B71-4A34-9B94-63AE041F151E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514C8CA6-56D3-4413-9355-56C22B01AA93}" type="sibTrans" cxnId="{2CCA71AC-0B71-4A34-9B94-63AE041F151E}">
      <dgm:prSet/>
      <dgm:spPr/>
      <dgm:t>
        <a:bodyPr/>
        <a:lstStyle/>
        <a:p>
          <a:endParaRPr lang="en-US"/>
        </a:p>
      </dgm:t>
    </dgm:pt>
    <dgm:pt modelId="{F1D667E4-0CAF-4444-BDE4-980DA73A715E}">
      <dgm:prSet phldrT="[Text]"/>
      <dgm:spPr>
        <a:xfrm>
          <a:off x="1233913" y="737486"/>
          <a:ext cx="405471" cy="270314"/>
        </a:xfrm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US" smtClean="0">
              <a:latin typeface="Calibri"/>
              <a:ea typeface="+mn-ea"/>
              <a:cs typeface="+mn-cs"/>
            </a:rPr>
            <a:t>C3=‘a’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3EAF81F8-2D6C-445F-97A1-C938FA7ED6C7}" type="parTrans" cxnId="{80FF59E5-298D-4AD5-B553-32A977AEFA1D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>
            <a:solidFill>
              <a:srgbClr val="00B050"/>
            </a:solidFill>
          </a:endParaRPr>
        </a:p>
      </dgm:t>
    </dgm:pt>
    <dgm:pt modelId="{EB487177-D5A5-4BF9-A82E-FF931EF70599}" type="sibTrans" cxnId="{80FF59E5-298D-4AD5-B553-32A977AEFA1D}">
      <dgm:prSet/>
      <dgm:spPr/>
      <dgm:t>
        <a:bodyPr/>
        <a:lstStyle/>
        <a:p>
          <a:endParaRPr lang="en-US"/>
        </a:p>
      </dgm:t>
    </dgm:pt>
    <dgm:pt modelId="{F44CB8C1-E1A8-4E5B-A416-491C90CFCF35}" type="pres">
      <dgm:prSet presAssocID="{1666610C-5B99-446F-B058-7A283E23E33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1D380D-C7CA-4F81-8B5F-7CABE1819C52}" type="pres">
      <dgm:prSet presAssocID="{1666610C-5B99-446F-B058-7A283E23E33E}" presName="hierFlow" presStyleCnt="0"/>
      <dgm:spPr/>
      <dgm:t>
        <a:bodyPr/>
        <a:lstStyle/>
        <a:p>
          <a:endParaRPr lang="en-US"/>
        </a:p>
      </dgm:t>
    </dgm:pt>
    <dgm:pt modelId="{3F4DE045-1BDC-4A04-A3B1-6B25284CAEC8}" type="pres">
      <dgm:prSet presAssocID="{1666610C-5B99-446F-B058-7A283E23E33E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91D5BD8-E0F7-45F2-9975-4893F0B2D9E9}" type="pres">
      <dgm:prSet presAssocID="{1D40181A-7570-4FA8-85B7-787B98204D86}" presName="Name14" presStyleCnt="0"/>
      <dgm:spPr/>
      <dgm:t>
        <a:bodyPr/>
        <a:lstStyle/>
        <a:p>
          <a:endParaRPr lang="en-US"/>
        </a:p>
      </dgm:t>
    </dgm:pt>
    <dgm:pt modelId="{408AF390-726E-458B-AB6F-6FAA15690EE7}" type="pres">
      <dgm:prSet presAssocID="{1D40181A-7570-4FA8-85B7-787B98204D86}" presName="level1Shape" presStyleLbl="node0" presStyleIdx="0" presStyleCnt="1" custLinFactNeighborY="-3622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BA4D7C9D-2260-4011-9339-53C68CF7E5D4}" type="pres">
      <dgm:prSet presAssocID="{1D40181A-7570-4FA8-85B7-787B98204D86}" presName="hierChild2" presStyleCnt="0"/>
      <dgm:spPr/>
      <dgm:t>
        <a:bodyPr/>
        <a:lstStyle/>
        <a:p>
          <a:endParaRPr lang="en-US"/>
        </a:p>
      </dgm:t>
    </dgm:pt>
    <dgm:pt modelId="{8E9A9EE6-0246-4345-A203-0A264DC2F7AC}" type="pres">
      <dgm:prSet presAssocID="{8CA85D7B-90EF-4F85-AEAC-F8B14E49D2A6}" presName="Name19" presStyleLbl="parChTrans1D2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395335" y="45720"/>
              </a:moveTo>
              <a:lnTo>
                <a:pt x="395335" y="90085"/>
              </a:lnTo>
              <a:lnTo>
                <a:pt x="0" y="90085"/>
              </a:lnTo>
              <a:lnTo>
                <a:pt x="0" y="13445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3D364E22-0D30-4576-9621-8762BA07C2EE}" type="pres">
      <dgm:prSet presAssocID="{06ED95D1-2102-46B1-9491-80BB43ABDD22}" presName="Name21" presStyleCnt="0"/>
      <dgm:spPr/>
      <dgm:t>
        <a:bodyPr/>
        <a:lstStyle/>
        <a:p>
          <a:endParaRPr lang="en-US"/>
        </a:p>
      </dgm:t>
    </dgm:pt>
    <dgm:pt modelId="{068DA202-0846-44F4-B737-85E5735D9B0F}" type="pres">
      <dgm:prSet presAssocID="{06ED95D1-2102-46B1-9491-80BB43ABDD22}" presName="level2Shape" presStyleLbl="node2" presStyleIdx="0" presStyleCnt="2" custLinFactNeighborY="-7198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285C376B-1502-45EA-B042-1B5BDF2D63D8}" type="pres">
      <dgm:prSet presAssocID="{06ED95D1-2102-46B1-9491-80BB43ABDD22}" presName="hierChild3" presStyleCnt="0"/>
      <dgm:spPr/>
      <dgm:t>
        <a:bodyPr/>
        <a:lstStyle/>
        <a:p>
          <a:endParaRPr lang="en-US"/>
        </a:p>
      </dgm:t>
    </dgm:pt>
    <dgm:pt modelId="{A438EC99-74C0-4817-AF13-7352FB3C79D8}" type="pres">
      <dgm:prSet presAssocID="{1945C29B-8FDD-4701-8C8A-48F98F12DBED}" presName="Name19" presStyleLbl="parChTrans1D3" presStyleIdx="0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263556" y="0"/>
              </a:moveTo>
              <a:lnTo>
                <a:pt x="263556" y="54062"/>
              </a:lnTo>
              <a:lnTo>
                <a:pt x="0" y="54062"/>
              </a:lnTo>
              <a:lnTo>
                <a:pt x="0" y="108125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5AE2C93F-153E-4A83-8419-79109EDAE138}" type="pres">
      <dgm:prSet presAssocID="{25995BC1-D174-4052-B849-A94F4972D66F}" presName="Name21" presStyleCnt="0"/>
      <dgm:spPr/>
      <dgm:t>
        <a:bodyPr/>
        <a:lstStyle/>
        <a:p>
          <a:endParaRPr lang="en-US"/>
        </a:p>
      </dgm:t>
    </dgm:pt>
    <dgm:pt modelId="{EE70C36B-B6EB-46A0-BA07-99C8830944F0}" type="pres">
      <dgm:prSet presAssocID="{25995BC1-D174-4052-B849-A94F4972D66F}" presName="level2Shape" presStyleLbl="node3" presStyleIdx="0" presStyleCnt="3" custLinFactNeighborY="-7198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F1FB4A10-0DA8-49B8-995F-DCCE5CE08D93}" type="pres">
      <dgm:prSet presAssocID="{25995BC1-D174-4052-B849-A94F4972D66F}" presName="hierChild3" presStyleCnt="0"/>
      <dgm:spPr/>
      <dgm:t>
        <a:bodyPr/>
        <a:lstStyle/>
        <a:p>
          <a:endParaRPr lang="en-US"/>
        </a:p>
      </dgm:t>
    </dgm:pt>
    <dgm:pt modelId="{3AEC8A46-3A29-48EA-A458-3CBE900A80FD}" type="pres">
      <dgm:prSet presAssocID="{A16F24E3-F3C5-4572-B5EC-C51BFF20965C}" presName="Name19" presStyleLbl="parChTrans1D3" presStyleIdx="1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062"/>
              </a:lnTo>
              <a:lnTo>
                <a:pt x="263556" y="54062"/>
              </a:lnTo>
              <a:lnTo>
                <a:pt x="263556" y="108125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4CC731E8-C6EF-4CBA-A85F-F52652B3D05A}" type="pres">
      <dgm:prSet presAssocID="{4DAC182A-E54F-40A5-A186-BE4B666DB9AE}" presName="Name21" presStyleCnt="0"/>
      <dgm:spPr/>
      <dgm:t>
        <a:bodyPr/>
        <a:lstStyle/>
        <a:p>
          <a:endParaRPr lang="en-US"/>
        </a:p>
      </dgm:t>
    </dgm:pt>
    <dgm:pt modelId="{E8167923-5D9A-4084-AA50-9F5946E6B71A}" type="pres">
      <dgm:prSet presAssocID="{4DAC182A-E54F-40A5-A186-BE4B666DB9AE}" presName="level2Shape" presStyleLbl="node3" presStyleIdx="1" presStyleCnt="3" custLinFactNeighborY="-7198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C4D3833F-EB9F-4069-9071-15C1F37693AC}" type="pres">
      <dgm:prSet presAssocID="{4DAC182A-E54F-40A5-A186-BE4B666DB9AE}" presName="hierChild3" presStyleCnt="0"/>
      <dgm:spPr/>
      <dgm:t>
        <a:bodyPr/>
        <a:lstStyle/>
        <a:p>
          <a:endParaRPr lang="en-US"/>
        </a:p>
      </dgm:t>
    </dgm:pt>
    <dgm:pt modelId="{426481A9-435D-46CA-9D6C-22D23ADC41F5}" type="pres">
      <dgm:prSet presAssocID="{4A6E1C60-84CF-47F2-A69E-D1D8A91984E6}" presName="Name19" presStyleLbl="parChTrans1D2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90085"/>
              </a:lnTo>
              <a:lnTo>
                <a:pt x="395335" y="90085"/>
              </a:lnTo>
              <a:lnTo>
                <a:pt x="395335" y="13445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EC212C30-7C4D-4AC4-B46A-37641BF660DF}" type="pres">
      <dgm:prSet presAssocID="{4348E89C-2553-4C69-94C4-6A179026B19A}" presName="Name21" presStyleCnt="0"/>
      <dgm:spPr/>
      <dgm:t>
        <a:bodyPr/>
        <a:lstStyle/>
        <a:p>
          <a:endParaRPr lang="en-US"/>
        </a:p>
      </dgm:t>
    </dgm:pt>
    <dgm:pt modelId="{D5F2E95C-4F3B-47A1-89D7-B891702D9556}" type="pres">
      <dgm:prSet presAssocID="{4348E89C-2553-4C69-94C4-6A179026B19A}" presName="level2Shape" presStyleLbl="node2" presStyleIdx="1" presStyleCnt="2" custLinFactNeighborY="-7198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17F00E20-80C0-430E-987F-04D16B4B8D46}" type="pres">
      <dgm:prSet presAssocID="{4348E89C-2553-4C69-94C4-6A179026B19A}" presName="hierChild3" presStyleCnt="0"/>
      <dgm:spPr/>
      <dgm:t>
        <a:bodyPr/>
        <a:lstStyle/>
        <a:p>
          <a:endParaRPr lang="en-US"/>
        </a:p>
      </dgm:t>
    </dgm:pt>
    <dgm:pt modelId="{98393029-A7FA-4216-B445-558D93036339}" type="pres">
      <dgm:prSet presAssocID="{F8EDE67F-F282-41A6-860F-A86153D56D69}" presName="Name19" presStyleLbl="parChTrans1D3" presStyleIdx="2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8125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845E4C5B-B86B-4B39-978A-ED517C1A4AC4}" type="pres">
      <dgm:prSet presAssocID="{84DA3EF3-6277-4AAA-900A-29CCB627D7E2}" presName="Name21" presStyleCnt="0"/>
      <dgm:spPr/>
      <dgm:t>
        <a:bodyPr/>
        <a:lstStyle/>
        <a:p>
          <a:endParaRPr lang="en-US"/>
        </a:p>
      </dgm:t>
    </dgm:pt>
    <dgm:pt modelId="{E44520AE-415A-475E-9E50-4341DF9AC876}" type="pres">
      <dgm:prSet presAssocID="{84DA3EF3-6277-4AAA-900A-29CCB627D7E2}" presName="level2Shape" presStyleLbl="node3" presStyleIdx="2" presStyleCnt="3" custLinFactNeighborY="-7198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D525F822-E611-4D88-B4F8-A548788B0766}" type="pres">
      <dgm:prSet presAssocID="{84DA3EF3-6277-4AAA-900A-29CCB627D7E2}" presName="hierChild3" presStyleCnt="0"/>
      <dgm:spPr/>
      <dgm:t>
        <a:bodyPr/>
        <a:lstStyle/>
        <a:p>
          <a:endParaRPr lang="en-US"/>
        </a:p>
      </dgm:t>
    </dgm:pt>
    <dgm:pt modelId="{5FA0104B-7647-400A-ACFF-34E963D798BD}" type="pres">
      <dgm:prSet presAssocID="{D37ED120-A49E-4A10-9560-D0FC554D5773}" presName="Name19" presStyleLbl="parChTrans1D4" presStyleIdx="0" presStyleCnt="2"/>
      <dgm:spPr/>
      <dgm:t>
        <a:bodyPr/>
        <a:lstStyle/>
        <a:p>
          <a:endParaRPr lang="en-US"/>
        </a:p>
      </dgm:t>
    </dgm:pt>
    <dgm:pt modelId="{9DA30317-F868-4AAE-BC83-3E01CC16505F}" type="pres">
      <dgm:prSet presAssocID="{F96AA8D3-2BC3-4DDA-8D40-D220C1BBBBD4}" presName="Name21" presStyleCnt="0"/>
      <dgm:spPr/>
      <dgm:t>
        <a:bodyPr/>
        <a:lstStyle/>
        <a:p>
          <a:endParaRPr lang="en-US"/>
        </a:p>
      </dgm:t>
    </dgm:pt>
    <dgm:pt modelId="{BE7C5AEA-76F7-4A2E-AF9A-60F355C05B68}" type="pres">
      <dgm:prSet presAssocID="{F96AA8D3-2BC3-4DDA-8D40-D220C1BBBBD4}" presName="level2Shape" presStyleLbl="node4" presStyleIdx="0" presStyleCnt="2"/>
      <dgm:spPr/>
      <dgm:t>
        <a:bodyPr/>
        <a:lstStyle/>
        <a:p>
          <a:endParaRPr lang="en-US"/>
        </a:p>
      </dgm:t>
    </dgm:pt>
    <dgm:pt modelId="{DBCAEE08-1D67-4287-9E41-CB47D49DE399}" type="pres">
      <dgm:prSet presAssocID="{F96AA8D3-2BC3-4DDA-8D40-D220C1BBBBD4}" presName="hierChild3" presStyleCnt="0"/>
      <dgm:spPr/>
      <dgm:t>
        <a:bodyPr/>
        <a:lstStyle/>
        <a:p>
          <a:endParaRPr lang="en-US"/>
        </a:p>
      </dgm:t>
    </dgm:pt>
    <dgm:pt modelId="{884A09B3-06F1-4CDE-961D-4BCA56163A97}" type="pres">
      <dgm:prSet presAssocID="{3EAF81F8-2D6C-445F-97A1-C938FA7ED6C7}" presName="Name19" presStyleLbl="parChTrans1D4" presStyleIdx="1" presStyleCnt="2"/>
      <dgm:spPr/>
      <dgm:t>
        <a:bodyPr/>
        <a:lstStyle/>
        <a:p>
          <a:endParaRPr lang="en-US"/>
        </a:p>
      </dgm:t>
    </dgm:pt>
    <dgm:pt modelId="{A8209AFD-53A4-4771-A729-98F26872EB87}" type="pres">
      <dgm:prSet presAssocID="{F1D667E4-0CAF-4444-BDE4-980DA73A715E}" presName="Name21" presStyleCnt="0"/>
      <dgm:spPr/>
      <dgm:t>
        <a:bodyPr/>
        <a:lstStyle/>
        <a:p>
          <a:endParaRPr lang="en-US"/>
        </a:p>
      </dgm:t>
    </dgm:pt>
    <dgm:pt modelId="{00AE95F2-35A6-4AF5-8225-8D99ADDCE9CF}" type="pres">
      <dgm:prSet presAssocID="{F1D667E4-0CAF-4444-BDE4-980DA73A715E}" presName="level2Shape" presStyleLbl="node4" presStyleIdx="1" presStyleCnt="2"/>
      <dgm:spPr/>
      <dgm:t>
        <a:bodyPr/>
        <a:lstStyle/>
        <a:p>
          <a:endParaRPr lang="en-US"/>
        </a:p>
      </dgm:t>
    </dgm:pt>
    <dgm:pt modelId="{4F1F30CF-8D87-4832-80BD-7FCC85BB8CC6}" type="pres">
      <dgm:prSet presAssocID="{F1D667E4-0CAF-4444-BDE4-980DA73A715E}" presName="hierChild3" presStyleCnt="0"/>
      <dgm:spPr/>
      <dgm:t>
        <a:bodyPr/>
        <a:lstStyle/>
        <a:p>
          <a:endParaRPr lang="en-US"/>
        </a:p>
      </dgm:t>
    </dgm:pt>
    <dgm:pt modelId="{3E78F208-4D6A-442F-889E-BB960D655ECF}" type="pres">
      <dgm:prSet presAssocID="{1666610C-5B99-446F-B058-7A283E23E33E}" presName="bgShapesFlow" presStyleCnt="0"/>
      <dgm:spPr/>
      <dgm:t>
        <a:bodyPr/>
        <a:lstStyle/>
        <a:p>
          <a:endParaRPr lang="en-US"/>
        </a:p>
      </dgm:t>
    </dgm:pt>
  </dgm:ptLst>
  <dgm:cxnLst>
    <dgm:cxn modelId="{A5EA171C-DEB2-4A8C-BB5B-DC294B066C4D}" type="presOf" srcId="{A16F24E3-F3C5-4572-B5EC-C51BFF20965C}" destId="{3AEC8A46-3A29-48EA-A458-3CBE900A80FD}" srcOrd="0" destOrd="0" presId="urn:microsoft.com/office/officeart/2005/8/layout/hierarchy6"/>
    <dgm:cxn modelId="{3DAE9FBB-CD5C-414D-90EB-A8AE13DF3E20}" srcId="{06ED95D1-2102-46B1-9491-80BB43ABDD22}" destId="{25995BC1-D174-4052-B849-A94F4972D66F}" srcOrd="0" destOrd="0" parTransId="{1945C29B-8FDD-4701-8C8A-48F98F12DBED}" sibTransId="{AC58BA1C-394E-4A68-9303-F928525DB4DD}"/>
    <dgm:cxn modelId="{949474C8-8641-4D39-BEE5-FCB1FFE52A46}" srcId="{1D40181A-7570-4FA8-85B7-787B98204D86}" destId="{06ED95D1-2102-46B1-9491-80BB43ABDD22}" srcOrd="0" destOrd="0" parTransId="{8CA85D7B-90EF-4F85-AEAC-F8B14E49D2A6}" sibTransId="{65571D8B-B57A-4760-8DE6-3A50C862011F}"/>
    <dgm:cxn modelId="{F9856092-09C4-43D2-A188-690B361EE0E9}" type="presOf" srcId="{3EAF81F8-2D6C-445F-97A1-C938FA7ED6C7}" destId="{884A09B3-06F1-4CDE-961D-4BCA56163A97}" srcOrd="0" destOrd="0" presId="urn:microsoft.com/office/officeart/2005/8/layout/hierarchy6"/>
    <dgm:cxn modelId="{673FFEC0-99A3-40E6-A566-8366C1F84345}" type="presOf" srcId="{25995BC1-D174-4052-B849-A94F4972D66F}" destId="{EE70C36B-B6EB-46A0-BA07-99C8830944F0}" srcOrd="0" destOrd="0" presId="urn:microsoft.com/office/officeart/2005/8/layout/hierarchy6"/>
    <dgm:cxn modelId="{2CCA71AC-0B71-4A34-9B94-63AE041F151E}" srcId="{84DA3EF3-6277-4AAA-900A-29CCB627D7E2}" destId="{F96AA8D3-2BC3-4DDA-8D40-D220C1BBBBD4}" srcOrd="0" destOrd="0" parTransId="{D37ED120-A49E-4A10-9560-D0FC554D5773}" sibTransId="{514C8CA6-56D3-4413-9355-56C22B01AA93}"/>
    <dgm:cxn modelId="{62A14EEA-2701-44B4-B819-F8EDC2CB97F1}" type="presOf" srcId="{8CA85D7B-90EF-4F85-AEAC-F8B14E49D2A6}" destId="{8E9A9EE6-0246-4345-A203-0A264DC2F7AC}" srcOrd="0" destOrd="0" presId="urn:microsoft.com/office/officeart/2005/8/layout/hierarchy6"/>
    <dgm:cxn modelId="{80FF59E5-298D-4AD5-B553-32A977AEFA1D}" srcId="{84DA3EF3-6277-4AAA-900A-29CCB627D7E2}" destId="{F1D667E4-0CAF-4444-BDE4-980DA73A715E}" srcOrd="1" destOrd="0" parTransId="{3EAF81F8-2D6C-445F-97A1-C938FA7ED6C7}" sibTransId="{EB487177-D5A5-4BF9-A82E-FF931EF70599}"/>
    <dgm:cxn modelId="{65CED793-AE95-4387-AE76-3D0A6A165FEE}" srcId="{1666610C-5B99-446F-B058-7A283E23E33E}" destId="{1D40181A-7570-4FA8-85B7-787B98204D86}" srcOrd="0" destOrd="0" parTransId="{33C61153-C0B5-4F58-B7CE-4D8D94B65FC0}" sibTransId="{E679AE4B-6952-4843-B337-DB68D667C88A}"/>
    <dgm:cxn modelId="{7FF6C6F9-0248-4170-B09A-7FD57BDCA779}" type="presOf" srcId="{4348E89C-2553-4C69-94C4-6A179026B19A}" destId="{D5F2E95C-4F3B-47A1-89D7-B891702D9556}" srcOrd="0" destOrd="0" presId="urn:microsoft.com/office/officeart/2005/8/layout/hierarchy6"/>
    <dgm:cxn modelId="{69A2369F-7043-49E3-9D8E-A2423BBCA04F}" srcId="{1D40181A-7570-4FA8-85B7-787B98204D86}" destId="{4348E89C-2553-4C69-94C4-6A179026B19A}" srcOrd="1" destOrd="0" parTransId="{4A6E1C60-84CF-47F2-A69E-D1D8A91984E6}" sibTransId="{D7469C0D-FED4-4E80-BD56-8CAB11E6E7FF}"/>
    <dgm:cxn modelId="{F7F4539F-F020-4DB9-AB49-F199113C3C79}" type="presOf" srcId="{4DAC182A-E54F-40A5-A186-BE4B666DB9AE}" destId="{E8167923-5D9A-4084-AA50-9F5946E6B71A}" srcOrd="0" destOrd="0" presId="urn:microsoft.com/office/officeart/2005/8/layout/hierarchy6"/>
    <dgm:cxn modelId="{4B451B4C-80BA-4280-920E-BBC6A5CAFC83}" type="presOf" srcId="{1D40181A-7570-4FA8-85B7-787B98204D86}" destId="{408AF390-726E-458B-AB6F-6FAA15690EE7}" srcOrd="0" destOrd="0" presId="urn:microsoft.com/office/officeart/2005/8/layout/hierarchy6"/>
    <dgm:cxn modelId="{4BE31A00-5F7B-4826-8D33-B5760A5FD2FD}" type="presOf" srcId="{84DA3EF3-6277-4AAA-900A-29CCB627D7E2}" destId="{E44520AE-415A-475E-9E50-4341DF9AC876}" srcOrd="0" destOrd="0" presId="urn:microsoft.com/office/officeart/2005/8/layout/hierarchy6"/>
    <dgm:cxn modelId="{77810779-1249-4CC6-A919-FB623A7964A7}" type="presOf" srcId="{1945C29B-8FDD-4701-8C8A-48F98F12DBED}" destId="{A438EC99-74C0-4817-AF13-7352FB3C79D8}" srcOrd="0" destOrd="0" presId="urn:microsoft.com/office/officeart/2005/8/layout/hierarchy6"/>
    <dgm:cxn modelId="{94D22AAB-4FF0-4868-9526-CC083A03CBE2}" type="presOf" srcId="{F1D667E4-0CAF-4444-BDE4-980DA73A715E}" destId="{00AE95F2-35A6-4AF5-8225-8D99ADDCE9CF}" srcOrd="0" destOrd="0" presId="urn:microsoft.com/office/officeart/2005/8/layout/hierarchy6"/>
    <dgm:cxn modelId="{B78C2085-E84C-4870-BE86-35EFD6CDAC97}" type="presOf" srcId="{D37ED120-A49E-4A10-9560-D0FC554D5773}" destId="{5FA0104B-7647-400A-ACFF-34E963D798BD}" srcOrd="0" destOrd="0" presId="urn:microsoft.com/office/officeart/2005/8/layout/hierarchy6"/>
    <dgm:cxn modelId="{CE682D35-7401-476A-8F34-36A1CCACB808}" type="presOf" srcId="{F96AA8D3-2BC3-4DDA-8D40-D220C1BBBBD4}" destId="{BE7C5AEA-76F7-4A2E-AF9A-60F355C05B68}" srcOrd="0" destOrd="0" presId="urn:microsoft.com/office/officeart/2005/8/layout/hierarchy6"/>
    <dgm:cxn modelId="{4A2D997C-850B-47B9-940F-D5BD7166A08D}" srcId="{06ED95D1-2102-46B1-9491-80BB43ABDD22}" destId="{4DAC182A-E54F-40A5-A186-BE4B666DB9AE}" srcOrd="1" destOrd="0" parTransId="{A16F24E3-F3C5-4572-B5EC-C51BFF20965C}" sibTransId="{8C52F9BD-A0BC-46BD-961E-0C59E6CB4352}"/>
    <dgm:cxn modelId="{8B222A63-68B2-4F54-8B85-E23683F2003B}" type="presOf" srcId="{F8EDE67F-F282-41A6-860F-A86153D56D69}" destId="{98393029-A7FA-4216-B445-558D93036339}" srcOrd="0" destOrd="0" presId="urn:microsoft.com/office/officeart/2005/8/layout/hierarchy6"/>
    <dgm:cxn modelId="{4AE2867A-B085-477C-9807-B7786F469FE0}" type="presOf" srcId="{1666610C-5B99-446F-B058-7A283E23E33E}" destId="{F44CB8C1-E1A8-4E5B-A416-491C90CFCF35}" srcOrd="0" destOrd="0" presId="urn:microsoft.com/office/officeart/2005/8/layout/hierarchy6"/>
    <dgm:cxn modelId="{0A2B3113-4F36-4F4D-9F66-9BC399B2AE2B}" type="presOf" srcId="{06ED95D1-2102-46B1-9491-80BB43ABDD22}" destId="{068DA202-0846-44F4-B737-85E5735D9B0F}" srcOrd="0" destOrd="0" presId="urn:microsoft.com/office/officeart/2005/8/layout/hierarchy6"/>
    <dgm:cxn modelId="{8F302C1F-D051-48B0-915C-A1510BD942EA}" type="presOf" srcId="{4A6E1C60-84CF-47F2-A69E-D1D8A91984E6}" destId="{426481A9-435D-46CA-9D6C-22D23ADC41F5}" srcOrd="0" destOrd="0" presId="urn:microsoft.com/office/officeart/2005/8/layout/hierarchy6"/>
    <dgm:cxn modelId="{AD8A8322-20F9-4BD2-A487-17DE8C500135}" srcId="{4348E89C-2553-4C69-94C4-6A179026B19A}" destId="{84DA3EF3-6277-4AAA-900A-29CCB627D7E2}" srcOrd="0" destOrd="0" parTransId="{F8EDE67F-F282-41A6-860F-A86153D56D69}" sibTransId="{B689A90C-1D30-4BD2-9D83-80007422FBA8}"/>
    <dgm:cxn modelId="{7A7AB689-A6EB-40D9-A6A2-11E429F192E8}" type="presParOf" srcId="{F44CB8C1-E1A8-4E5B-A416-491C90CFCF35}" destId="{231D380D-C7CA-4F81-8B5F-7CABE1819C52}" srcOrd="0" destOrd="0" presId="urn:microsoft.com/office/officeart/2005/8/layout/hierarchy6"/>
    <dgm:cxn modelId="{8A826F81-6356-405C-95E8-5607A94CEF23}" type="presParOf" srcId="{231D380D-C7CA-4F81-8B5F-7CABE1819C52}" destId="{3F4DE045-1BDC-4A04-A3B1-6B25284CAEC8}" srcOrd="0" destOrd="0" presId="urn:microsoft.com/office/officeart/2005/8/layout/hierarchy6"/>
    <dgm:cxn modelId="{A5E8CC86-20CB-46FF-8C62-FFE0A0823FD5}" type="presParOf" srcId="{3F4DE045-1BDC-4A04-A3B1-6B25284CAEC8}" destId="{991D5BD8-E0F7-45F2-9975-4893F0B2D9E9}" srcOrd="0" destOrd="0" presId="urn:microsoft.com/office/officeart/2005/8/layout/hierarchy6"/>
    <dgm:cxn modelId="{CD4E0507-35D7-4439-8DA0-1CB30C75DDA6}" type="presParOf" srcId="{991D5BD8-E0F7-45F2-9975-4893F0B2D9E9}" destId="{408AF390-726E-458B-AB6F-6FAA15690EE7}" srcOrd="0" destOrd="0" presId="urn:microsoft.com/office/officeart/2005/8/layout/hierarchy6"/>
    <dgm:cxn modelId="{6FCCBCDB-8318-468E-B790-6D02821341B2}" type="presParOf" srcId="{991D5BD8-E0F7-45F2-9975-4893F0B2D9E9}" destId="{BA4D7C9D-2260-4011-9339-53C68CF7E5D4}" srcOrd="1" destOrd="0" presId="urn:microsoft.com/office/officeart/2005/8/layout/hierarchy6"/>
    <dgm:cxn modelId="{CF499801-AED2-4AE2-A627-9F391FDD4C8F}" type="presParOf" srcId="{BA4D7C9D-2260-4011-9339-53C68CF7E5D4}" destId="{8E9A9EE6-0246-4345-A203-0A264DC2F7AC}" srcOrd="0" destOrd="0" presId="urn:microsoft.com/office/officeart/2005/8/layout/hierarchy6"/>
    <dgm:cxn modelId="{5C9B164A-8CFB-40B7-BA09-A06BDECFE70C}" type="presParOf" srcId="{BA4D7C9D-2260-4011-9339-53C68CF7E5D4}" destId="{3D364E22-0D30-4576-9621-8762BA07C2EE}" srcOrd="1" destOrd="0" presId="urn:microsoft.com/office/officeart/2005/8/layout/hierarchy6"/>
    <dgm:cxn modelId="{F3C36164-170F-404D-8109-61E319F4279A}" type="presParOf" srcId="{3D364E22-0D30-4576-9621-8762BA07C2EE}" destId="{068DA202-0846-44F4-B737-85E5735D9B0F}" srcOrd="0" destOrd="0" presId="urn:microsoft.com/office/officeart/2005/8/layout/hierarchy6"/>
    <dgm:cxn modelId="{2023B33A-9079-4EB6-99F9-32986ADF0EB1}" type="presParOf" srcId="{3D364E22-0D30-4576-9621-8762BA07C2EE}" destId="{285C376B-1502-45EA-B042-1B5BDF2D63D8}" srcOrd="1" destOrd="0" presId="urn:microsoft.com/office/officeart/2005/8/layout/hierarchy6"/>
    <dgm:cxn modelId="{FCCD7B29-8D87-481C-863B-535EB292A3CA}" type="presParOf" srcId="{285C376B-1502-45EA-B042-1B5BDF2D63D8}" destId="{A438EC99-74C0-4817-AF13-7352FB3C79D8}" srcOrd="0" destOrd="0" presId="urn:microsoft.com/office/officeart/2005/8/layout/hierarchy6"/>
    <dgm:cxn modelId="{8FCC3C24-0336-42DB-B6BE-17600CF6262E}" type="presParOf" srcId="{285C376B-1502-45EA-B042-1B5BDF2D63D8}" destId="{5AE2C93F-153E-4A83-8419-79109EDAE138}" srcOrd="1" destOrd="0" presId="urn:microsoft.com/office/officeart/2005/8/layout/hierarchy6"/>
    <dgm:cxn modelId="{44C77576-33B5-45D3-B004-C5A2AD6D169F}" type="presParOf" srcId="{5AE2C93F-153E-4A83-8419-79109EDAE138}" destId="{EE70C36B-B6EB-46A0-BA07-99C8830944F0}" srcOrd="0" destOrd="0" presId="urn:microsoft.com/office/officeart/2005/8/layout/hierarchy6"/>
    <dgm:cxn modelId="{D62AE824-4E55-4B90-8734-C4D36505ADD4}" type="presParOf" srcId="{5AE2C93F-153E-4A83-8419-79109EDAE138}" destId="{F1FB4A10-0DA8-49B8-995F-DCCE5CE08D93}" srcOrd="1" destOrd="0" presId="urn:microsoft.com/office/officeart/2005/8/layout/hierarchy6"/>
    <dgm:cxn modelId="{36859734-30C9-4162-8FCF-F83A71492672}" type="presParOf" srcId="{285C376B-1502-45EA-B042-1B5BDF2D63D8}" destId="{3AEC8A46-3A29-48EA-A458-3CBE900A80FD}" srcOrd="2" destOrd="0" presId="urn:microsoft.com/office/officeart/2005/8/layout/hierarchy6"/>
    <dgm:cxn modelId="{E1777F81-4BDC-4C73-B18F-8E3C2D1F1F23}" type="presParOf" srcId="{285C376B-1502-45EA-B042-1B5BDF2D63D8}" destId="{4CC731E8-C6EF-4CBA-A85F-F52652B3D05A}" srcOrd="3" destOrd="0" presId="urn:microsoft.com/office/officeart/2005/8/layout/hierarchy6"/>
    <dgm:cxn modelId="{F9A25644-478D-4CB4-86E0-470F1EA9B0AB}" type="presParOf" srcId="{4CC731E8-C6EF-4CBA-A85F-F52652B3D05A}" destId="{E8167923-5D9A-4084-AA50-9F5946E6B71A}" srcOrd="0" destOrd="0" presId="urn:microsoft.com/office/officeart/2005/8/layout/hierarchy6"/>
    <dgm:cxn modelId="{E861C24E-71DF-4B4F-A9AC-4AFAD3C66F45}" type="presParOf" srcId="{4CC731E8-C6EF-4CBA-A85F-F52652B3D05A}" destId="{C4D3833F-EB9F-4069-9071-15C1F37693AC}" srcOrd="1" destOrd="0" presId="urn:microsoft.com/office/officeart/2005/8/layout/hierarchy6"/>
    <dgm:cxn modelId="{AEFEAA07-4BD0-4091-B79A-A4D586109EFB}" type="presParOf" srcId="{BA4D7C9D-2260-4011-9339-53C68CF7E5D4}" destId="{426481A9-435D-46CA-9D6C-22D23ADC41F5}" srcOrd="2" destOrd="0" presId="urn:microsoft.com/office/officeart/2005/8/layout/hierarchy6"/>
    <dgm:cxn modelId="{74EB46EF-C8FF-4913-BA19-378C64818876}" type="presParOf" srcId="{BA4D7C9D-2260-4011-9339-53C68CF7E5D4}" destId="{EC212C30-7C4D-4AC4-B46A-37641BF660DF}" srcOrd="3" destOrd="0" presId="urn:microsoft.com/office/officeart/2005/8/layout/hierarchy6"/>
    <dgm:cxn modelId="{66E936E5-9764-4BAB-AA6A-D93093F00DBE}" type="presParOf" srcId="{EC212C30-7C4D-4AC4-B46A-37641BF660DF}" destId="{D5F2E95C-4F3B-47A1-89D7-B891702D9556}" srcOrd="0" destOrd="0" presId="urn:microsoft.com/office/officeart/2005/8/layout/hierarchy6"/>
    <dgm:cxn modelId="{E982AD76-3813-407B-BF53-BDA91653F50D}" type="presParOf" srcId="{EC212C30-7C4D-4AC4-B46A-37641BF660DF}" destId="{17F00E20-80C0-430E-987F-04D16B4B8D46}" srcOrd="1" destOrd="0" presId="urn:microsoft.com/office/officeart/2005/8/layout/hierarchy6"/>
    <dgm:cxn modelId="{ED4635E6-A00F-41D2-8D00-B91068EDDD52}" type="presParOf" srcId="{17F00E20-80C0-430E-987F-04D16B4B8D46}" destId="{98393029-A7FA-4216-B445-558D93036339}" srcOrd="0" destOrd="0" presId="urn:microsoft.com/office/officeart/2005/8/layout/hierarchy6"/>
    <dgm:cxn modelId="{77D4DC38-E96B-4ECB-A76E-829889F3FE41}" type="presParOf" srcId="{17F00E20-80C0-430E-987F-04D16B4B8D46}" destId="{845E4C5B-B86B-4B39-978A-ED517C1A4AC4}" srcOrd="1" destOrd="0" presId="urn:microsoft.com/office/officeart/2005/8/layout/hierarchy6"/>
    <dgm:cxn modelId="{C5A29380-EF78-47DF-A894-C3FBFE6F032A}" type="presParOf" srcId="{845E4C5B-B86B-4B39-978A-ED517C1A4AC4}" destId="{E44520AE-415A-475E-9E50-4341DF9AC876}" srcOrd="0" destOrd="0" presId="urn:microsoft.com/office/officeart/2005/8/layout/hierarchy6"/>
    <dgm:cxn modelId="{103C713F-BDD5-4EA3-970A-2DE55DE56E13}" type="presParOf" srcId="{845E4C5B-B86B-4B39-978A-ED517C1A4AC4}" destId="{D525F822-E611-4D88-B4F8-A548788B0766}" srcOrd="1" destOrd="0" presId="urn:microsoft.com/office/officeart/2005/8/layout/hierarchy6"/>
    <dgm:cxn modelId="{5D92EA47-F220-4F4F-B2F5-A5F0DD8126A2}" type="presParOf" srcId="{D525F822-E611-4D88-B4F8-A548788B0766}" destId="{5FA0104B-7647-400A-ACFF-34E963D798BD}" srcOrd="0" destOrd="0" presId="urn:microsoft.com/office/officeart/2005/8/layout/hierarchy6"/>
    <dgm:cxn modelId="{B2680ED2-6276-464D-848C-4F9910844F1C}" type="presParOf" srcId="{D525F822-E611-4D88-B4F8-A548788B0766}" destId="{9DA30317-F868-4AAE-BC83-3E01CC16505F}" srcOrd="1" destOrd="0" presId="urn:microsoft.com/office/officeart/2005/8/layout/hierarchy6"/>
    <dgm:cxn modelId="{040EB309-8DCF-4B54-B521-0BC16842B02D}" type="presParOf" srcId="{9DA30317-F868-4AAE-BC83-3E01CC16505F}" destId="{BE7C5AEA-76F7-4A2E-AF9A-60F355C05B68}" srcOrd="0" destOrd="0" presId="urn:microsoft.com/office/officeart/2005/8/layout/hierarchy6"/>
    <dgm:cxn modelId="{F07694FC-1E0A-4B10-91C0-CED8B7BCCBCF}" type="presParOf" srcId="{9DA30317-F868-4AAE-BC83-3E01CC16505F}" destId="{DBCAEE08-1D67-4287-9E41-CB47D49DE399}" srcOrd="1" destOrd="0" presId="urn:microsoft.com/office/officeart/2005/8/layout/hierarchy6"/>
    <dgm:cxn modelId="{27D7FB3E-F222-4604-8C65-BFB1A2E7CF37}" type="presParOf" srcId="{D525F822-E611-4D88-B4F8-A548788B0766}" destId="{884A09B3-06F1-4CDE-961D-4BCA56163A97}" srcOrd="2" destOrd="0" presId="urn:microsoft.com/office/officeart/2005/8/layout/hierarchy6"/>
    <dgm:cxn modelId="{095A56B8-7755-405B-8E3F-E806A6D34DC9}" type="presParOf" srcId="{D525F822-E611-4D88-B4F8-A548788B0766}" destId="{A8209AFD-53A4-4771-A729-98F26872EB87}" srcOrd="3" destOrd="0" presId="urn:microsoft.com/office/officeart/2005/8/layout/hierarchy6"/>
    <dgm:cxn modelId="{4917FE22-482A-4290-B5C8-80F538C7D469}" type="presParOf" srcId="{A8209AFD-53A4-4771-A729-98F26872EB87}" destId="{00AE95F2-35A6-4AF5-8225-8D99ADDCE9CF}" srcOrd="0" destOrd="0" presId="urn:microsoft.com/office/officeart/2005/8/layout/hierarchy6"/>
    <dgm:cxn modelId="{91D26417-3ED6-400E-9DE3-AD94AEF0A8EE}" type="presParOf" srcId="{A8209AFD-53A4-4771-A729-98F26872EB87}" destId="{4F1F30CF-8D87-4832-80BD-7FCC85BB8CC6}" srcOrd="1" destOrd="0" presId="urn:microsoft.com/office/officeart/2005/8/layout/hierarchy6"/>
    <dgm:cxn modelId="{D46FD049-3196-4940-B1A8-672007A88B4E}" type="presParOf" srcId="{F44CB8C1-E1A8-4E5B-A416-491C90CFCF35}" destId="{3E78F208-4D6A-442F-889E-BB960D655EC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1A6B8A7-6989-4DBB-8D89-CD14753CE935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1A0EBA-9EE3-4DD3-ACA4-170D69E98111}">
      <dgm:prSet phldrT="[Text]" custT="1"/>
      <dgm:spPr/>
      <dgm:t>
        <a:bodyPr/>
        <a:lstStyle/>
        <a:p>
          <a:r>
            <a:rPr lang="en-US" sz="1600" b="1" dirty="0"/>
            <a:t>/</a:t>
          </a:r>
        </a:p>
      </dgm:t>
    </dgm:pt>
    <dgm:pt modelId="{DA1241F3-735B-4127-AB85-8FCB67A84B03}" type="parTrans" cxnId="{499DFF4C-2ED9-43B8-8EF5-D817F51DE6DB}">
      <dgm:prSet/>
      <dgm:spPr/>
      <dgm:t>
        <a:bodyPr/>
        <a:lstStyle/>
        <a:p>
          <a:endParaRPr lang="en-US" sz="1600"/>
        </a:p>
      </dgm:t>
    </dgm:pt>
    <dgm:pt modelId="{45F47B4F-9538-4E24-A4B5-8B1DE3AB7FE5}" type="sibTrans" cxnId="{499DFF4C-2ED9-43B8-8EF5-D817F51DE6DB}">
      <dgm:prSet/>
      <dgm:spPr/>
      <dgm:t>
        <a:bodyPr/>
        <a:lstStyle/>
        <a:p>
          <a:endParaRPr lang="en-US" sz="1600"/>
        </a:p>
      </dgm:t>
    </dgm:pt>
    <dgm:pt modelId="{3225E6D2-E254-47BD-B5D2-9E811470A385}">
      <dgm:prSet phldrT="[Text]" custT="1"/>
      <dgm:spPr/>
      <dgm:t>
        <a:bodyPr/>
        <a:lstStyle/>
        <a:p>
          <a:r>
            <a:rPr lang="en-US" sz="1600" b="1" dirty="0" smtClean="0"/>
            <a:t>A2</a:t>
          </a:r>
          <a:endParaRPr lang="en-US" sz="1600" b="1" dirty="0"/>
        </a:p>
      </dgm:t>
    </dgm:pt>
    <dgm:pt modelId="{8E4C1633-A9D5-4104-BD99-A68C95CC10DB}" type="parTrans" cxnId="{09BA1DF2-E430-4C31-A8A6-F5C0503F38C8}">
      <dgm:prSet/>
      <dgm:spPr/>
      <dgm:t>
        <a:bodyPr/>
        <a:lstStyle/>
        <a:p>
          <a:endParaRPr lang="en-US" sz="1800" b="1"/>
        </a:p>
      </dgm:t>
    </dgm:pt>
    <dgm:pt modelId="{74AE4A8A-D054-4643-86CF-F7AB6410100E}" type="sibTrans" cxnId="{09BA1DF2-E430-4C31-A8A6-F5C0503F38C8}">
      <dgm:prSet/>
      <dgm:spPr/>
      <dgm:t>
        <a:bodyPr/>
        <a:lstStyle/>
        <a:p>
          <a:endParaRPr lang="en-US" sz="1600"/>
        </a:p>
      </dgm:t>
    </dgm:pt>
    <dgm:pt modelId="{08662E55-7E43-407B-A8F7-612E7F13A364}">
      <dgm:prSet phldrT="[Text]" custT="1"/>
      <dgm:spPr/>
      <dgm:t>
        <a:bodyPr/>
        <a:lstStyle/>
        <a:p>
          <a:r>
            <a:rPr lang="en-US" sz="1600" b="1" dirty="0"/>
            <a:t>*</a:t>
          </a:r>
        </a:p>
      </dgm:t>
    </dgm:pt>
    <dgm:pt modelId="{2F56F5C6-7699-433E-B43E-4ADB0847832B}" type="parTrans" cxnId="{83DBEFFC-9212-44E5-B322-706F24A8F67E}">
      <dgm:prSet/>
      <dgm:spPr/>
      <dgm:t>
        <a:bodyPr/>
        <a:lstStyle/>
        <a:p>
          <a:endParaRPr lang="en-US" sz="1800" b="1"/>
        </a:p>
      </dgm:t>
    </dgm:pt>
    <dgm:pt modelId="{482B8BBB-A23E-4B0B-BCE8-62000EFC27B2}" type="sibTrans" cxnId="{83DBEFFC-9212-44E5-B322-706F24A8F67E}">
      <dgm:prSet/>
      <dgm:spPr/>
      <dgm:t>
        <a:bodyPr/>
        <a:lstStyle/>
        <a:p>
          <a:endParaRPr lang="en-US" sz="1600"/>
        </a:p>
      </dgm:t>
    </dgm:pt>
    <dgm:pt modelId="{AD0000D4-0D78-44BB-9B44-D61B237D7D19}">
      <dgm:prSet phldrT="[Text]" custT="1"/>
      <dgm:spPr/>
      <dgm:t>
        <a:bodyPr/>
        <a:lstStyle/>
        <a:p>
          <a:r>
            <a:rPr lang="en-US" sz="1600" b="1" dirty="0"/>
            <a:t>A3</a:t>
          </a:r>
        </a:p>
      </dgm:t>
    </dgm:pt>
    <dgm:pt modelId="{ED71A7B7-D3E5-4D7B-A1D1-3638B0115B61}" type="parTrans" cxnId="{7AC13F5E-17C2-4DA8-BFB7-C9A60AA72571}">
      <dgm:prSet/>
      <dgm:spPr/>
      <dgm:t>
        <a:bodyPr/>
        <a:lstStyle/>
        <a:p>
          <a:endParaRPr lang="en-US" sz="1800" b="1"/>
        </a:p>
      </dgm:t>
    </dgm:pt>
    <dgm:pt modelId="{50344814-2E7E-4DA5-A692-7E13D97C4C52}" type="sibTrans" cxnId="{7AC13F5E-17C2-4DA8-BFB7-C9A60AA72571}">
      <dgm:prSet/>
      <dgm:spPr/>
      <dgm:t>
        <a:bodyPr/>
        <a:lstStyle/>
        <a:p>
          <a:endParaRPr lang="en-US" sz="1600"/>
        </a:p>
      </dgm:t>
    </dgm:pt>
    <dgm:pt modelId="{B07240ED-5555-4C7F-BA0C-BC9E236B9350}">
      <dgm:prSet phldrT="[Text]" custT="1"/>
      <dgm:spPr/>
      <dgm:t>
        <a:bodyPr/>
        <a:lstStyle/>
        <a:p>
          <a:r>
            <a:rPr lang="en-US" sz="1600" b="1" dirty="0"/>
            <a:t>A5</a:t>
          </a:r>
        </a:p>
      </dgm:t>
    </dgm:pt>
    <dgm:pt modelId="{13A33D52-357C-4089-AA11-395FDE8C005D}" type="parTrans" cxnId="{E0C39C4F-FBE7-41B6-95CE-FE479D59868E}">
      <dgm:prSet/>
      <dgm:spPr/>
      <dgm:t>
        <a:bodyPr/>
        <a:lstStyle/>
        <a:p>
          <a:endParaRPr lang="en-US" sz="1800" b="1"/>
        </a:p>
      </dgm:t>
    </dgm:pt>
    <dgm:pt modelId="{A6F2707A-F6A0-426B-998A-EE0C50041853}" type="sibTrans" cxnId="{E0C39C4F-FBE7-41B6-95CE-FE479D59868E}">
      <dgm:prSet/>
      <dgm:spPr/>
      <dgm:t>
        <a:bodyPr/>
        <a:lstStyle/>
        <a:p>
          <a:endParaRPr lang="en-US" sz="1600"/>
        </a:p>
      </dgm:t>
    </dgm:pt>
    <dgm:pt modelId="{615BE154-0A57-47C5-BDF7-B3169644481C}" type="pres">
      <dgm:prSet presAssocID="{F1A6B8A7-6989-4DBB-8D89-CD14753CE93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2168CD-9578-4DC5-B270-70E53B29C8D2}" type="pres">
      <dgm:prSet presAssocID="{F1A6B8A7-6989-4DBB-8D89-CD14753CE935}" presName="hierFlow" presStyleCnt="0"/>
      <dgm:spPr/>
      <dgm:t>
        <a:bodyPr/>
        <a:lstStyle/>
        <a:p>
          <a:endParaRPr lang="en-US"/>
        </a:p>
      </dgm:t>
    </dgm:pt>
    <dgm:pt modelId="{E307457F-25AF-448B-960F-DCA4B4131EED}" type="pres">
      <dgm:prSet presAssocID="{F1A6B8A7-6989-4DBB-8D89-CD14753CE93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D112C30-C4BD-469B-9FD5-77EE3ADAD42C}" type="pres">
      <dgm:prSet presAssocID="{AB1A0EBA-9EE3-4DD3-ACA4-170D69E98111}" presName="Name14" presStyleCnt="0"/>
      <dgm:spPr/>
      <dgm:t>
        <a:bodyPr/>
        <a:lstStyle/>
        <a:p>
          <a:endParaRPr lang="en-US"/>
        </a:p>
      </dgm:t>
    </dgm:pt>
    <dgm:pt modelId="{90A4F613-0DF9-4EFB-9D23-C2C58B440764}" type="pres">
      <dgm:prSet presAssocID="{AB1A0EBA-9EE3-4DD3-ACA4-170D69E98111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B205C1-E1C6-4BFB-8DE1-CD5E220FE99E}" type="pres">
      <dgm:prSet presAssocID="{AB1A0EBA-9EE3-4DD3-ACA4-170D69E98111}" presName="hierChild2" presStyleCnt="0"/>
      <dgm:spPr/>
      <dgm:t>
        <a:bodyPr/>
        <a:lstStyle/>
        <a:p>
          <a:endParaRPr lang="en-US"/>
        </a:p>
      </dgm:t>
    </dgm:pt>
    <dgm:pt modelId="{22A5810B-BE24-4022-BE98-C725478FC107}" type="pres">
      <dgm:prSet presAssocID="{8E4C1633-A9D5-4104-BD99-A68C95CC10DB}" presName="Name19" presStyleLbl="parChTrans1D2" presStyleIdx="0" presStyleCnt="2"/>
      <dgm:spPr/>
      <dgm:t>
        <a:bodyPr/>
        <a:lstStyle/>
        <a:p>
          <a:endParaRPr lang="en-US"/>
        </a:p>
      </dgm:t>
    </dgm:pt>
    <dgm:pt modelId="{1E8A63F5-BC53-4669-8362-018DC82EC0A5}" type="pres">
      <dgm:prSet presAssocID="{3225E6D2-E254-47BD-B5D2-9E811470A385}" presName="Name21" presStyleCnt="0"/>
      <dgm:spPr/>
      <dgm:t>
        <a:bodyPr/>
        <a:lstStyle/>
        <a:p>
          <a:endParaRPr lang="en-US"/>
        </a:p>
      </dgm:t>
    </dgm:pt>
    <dgm:pt modelId="{C8E0188A-A952-4E6F-90C7-0F5502481987}" type="pres">
      <dgm:prSet presAssocID="{3225E6D2-E254-47BD-B5D2-9E811470A385}" presName="level2Shape" presStyleLbl="node2" presStyleIdx="0" presStyleCnt="2"/>
      <dgm:spPr/>
      <dgm:t>
        <a:bodyPr/>
        <a:lstStyle/>
        <a:p>
          <a:endParaRPr lang="en-US"/>
        </a:p>
      </dgm:t>
    </dgm:pt>
    <dgm:pt modelId="{7BE740EB-3FE4-45E6-9FE5-539FC0AFDB6C}" type="pres">
      <dgm:prSet presAssocID="{3225E6D2-E254-47BD-B5D2-9E811470A385}" presName="hierChild3" presStyleCnt="0"/>
      <dgm:spPr/>
      <dgm:t>
        <a:bodyPr/>
        <a:lstStyle/>
        <a:p>
          <a:endParaRPr lang="en-US"/>
        </a:p>
      </dgm:t>
    </dgm:pt>
    <dgm:pt modelId="{640E3B4B-09F4-4368-B191-4A24666AF48C}" type="pres">
      <dgm:prSet presAssocID="{2F56F5C6-7699-433E-B43E-4ADB0847832B}" presName="Name19" presStyleLbl="parChTrans1D2" presStyleIdx="1" presStyleCnt="2"/>
      <dgm:spPr/>
      <dgm:t>
        <a:bodyPr/>
        <a:lstStyle/>
        <a:p>
          <a:endParaRPr lang="en-US"/>
        </a:p>
      </dgm:t>
    </dgm:pt>
    <dgm:pt modelId="{1EFE5A62-003B-4485-862D-BDB62B24EA4F}" type="pres">
      <dgm:prSet presAssocID="{08662E55-7E43-407B-A8F7-612E7F13A364}" presName="Name21" presStyleCnt="0"/>
      <dgm:spPr/>
      <dgm:t>
        <a:bodyPr/>
        <a:lstStyle/>
        <a:p>
          <a:endParaRPr lang="en-US"/>
        </a:p>
      </dgm:t>
    </dgm:pt>
    <dgm:pt modelId="{44455E08-F17C-4A71-A4AC-435F7BC84844}" type="pres">
      <dgm:prSet presAssocID="{08662E55-7E43-407B-A8F7-612E7F13A364}" presName="level2Shape" presStyleLbl="node2" presStyleIdx="1" presStyleCnt="2"/>
      <dgm:spPr/>
      <dgm:t>
        <a:bodyPr/>
        <a:lstStyle/>
        <a:p>
          <a:endParaRPr lang="en-US"/>
        </a:p>
      </dgm:t>
    </dgm:pt>
    <dgm:pt modelId="{7698A414-126C-4036-B213-59B8A8FE49C7}" type="pres">
      <dgm:prSet presAssocID="{08662E55-7E43-407B-A8F7-612E7F13A364}" presName="hierChild3" presStyleCnt="0"/>
      <dgm:spPr/>
      <dgm:t>
        <a:bodyPr/>
        <a:lstStyle/>
        <a:p>
          <a:endParaRPr lang="en-US"/>
        </a:p>
      </dgm:t>
    </dgm:pt>
    <dgm:pt modelId="{1225475D-9E57-41FB-AD7C-2CA8892ACB03}" type="pres">
      <dgm:prSet presAssocID="{ED71A7B7-D3E5-4D7B-A1D1-3638B0115B61}" presName="Name19" presStyleLbl="parChTrans1D3" presStyleIdx="0" presStyleCnt="2"/>
      <dgm:spPr/>
      <dgm:t>
        <a:bodyPr/>
        <a:lstStyle/>
        <a:p>
          <a:endParaRPr lang="en-US"/>
        </a:p>
      </dgm:t>
    </dgm:pt>
    <dgm:pt modelId="{B36DBAFD-149C-44B6-B0E9-628C8DD14528}" type="pres">
      <dgm:prSet presAssocID="{AD0000D4-0D78-44BB-9B44-D61B237D7D19}" presName="Name21" presStyleCnt="0"/>
      <dgm:spPr/>
      <dgm:t>
        <a:bodyPr/>
        <a:lstStyle/>
        <a:p>
          <a:endParaRPr lang="en-US"/>
        </a:p>
      </dgm:t>
    </dgm:pt>
    <dgm:pt modelId="{38F90F77-5F16-47B4-B865-0097BF68ADB0}" type="pres">
      <dgm:prSet presAssocID="{AD0000D4-0D78-44BB-9B44-D61B237D7D19}" presName="level2Shape" presStyleLbl="node3" presStyleIdx="0" presStyleCnt="2"/>
      <dgm:spPr/>
      <dgm:t>
        <a:bodyPr/>
        <a:lstStyle/>
        <a:p>
          <a:endParaRPr lang="en-US"/>
        </a:p>
      </dgm:t>
    </dgm:pt>
    <dgm:pt modelId="{4B9ABEC7-19DB-4FFD-B1A7-38055119BFEE}" type="pres">
      <dgm:prSet presAssocID="{AD0000D4-0D78-44BB-9B44-D61B237D7D19}" presName="hierChild3" presStyleCnt="0"/>
      <dgm:spPr/>
      <dgm:t>
        <a:bodyPr/>
        <a:lstStyle/>
        <a:p>
          <a:endParaRPr lang="en-US"/>
        </a:p>
      </dgm:t>
    </dgm:pt>
    <dgm:pt modelId="{87399BB5-7626-4FF5-9A73-9C377F366B91}" type="pres">
      <dgm:prSet presAssocID="{13A33D52-357C-4089-AA11-395FDE8C005D}" presName="Name19" presStyleLbl="parChTrans1D3" presStyleIdx="1" presStyleCnt="2"/>
      <dgm:spPr/>
      <dgm:t>
        <a:bodyPr/>
        <a:lstStyle/>
        <a:p>
          <a:endParaRPr lang="en-US"/>
        </a:p>
      </dgm:t>
    </dgm:pt>
    <dgm:pt modelId="{3FB0BACB-F3DB-4CC9-B800-2B44FB45BCAC}" type="pres">
      <dgm:prSet presAssocID="{B07240ED-5555-4C7F-BA0C-BC9E236B9350}" presName="Name21" presStyleCnt="0"/>
      <dgm:spPr/>
      <dgm:t>
        <a:bodyPr/>
        <a:lstStyle/>
        <a:p>
          <a:endParaRPr lang="en-US"/>
        </a:p>
      </dgm:t>
    </dgm:pt>
    <dgm:pt modelId="{047A3A47-E054-4CAB-A2B0-AB843691AB94}" type="pres">
      <dgm:prSet presAssocID="{B07240ED-5555-4C7F-BA0C-BC9E236B9350}" presName="level2Shape" presStyleLbl="node3" presStyleIdx="1" presStyleCnt="2"/>
      <dgm:spPr/>
      <dgm:t>
        <a:bodyPr/>
        <a:lstStyle/>
        <a:p>
          <a:endParaRPr lang="en-US"/>
        </a:p>
      </dgm:t>
    </dgm:pt>
    <dgm:pt modelId="{59F2C75B-8242-43EF-B4AE-F8E65AEF1AE3}" type="pres">
      <dgm:prSet presAssocID="{B07240ED-5555-4C7F-BA0C-BC9E236B9350}" presName="hierChild3" presStyleCnt="0"/>
      <dgm:spPr/>
      <dgm:t>
        <a:bodyPr/>
        <a:lstStyle/>
        <a:p>
          <a:endParaRPr lang="en-US"/>
        </a:p>
      </dgm:t>
    </dgm:pt>
    <dgm:pt modelId="{97E53AB6-197A-45CD-91B9-209F6BD91EF5}" type="pres">
      <dgm:prSet presAssocID="{F1A6B8A7-6989-4DBB-8D89-CD14753CE935}" presName="bgShapesFlow" presStyleCnt="0"/>
      <dgm:spPr/>
      <dgm:t>
        <a:bodyPr/>
        <a:lstStyle/>
        <a:p>
          <a:endParaRPr lang="en-US"/>
        </a:p>
      </dgm:t>
    </dgm:pt>
  </dgm:ptLst>
  <dgm:cxnLst>
    <dgm:cxn modelId="{B5AAABA8-A310-48FB-B374-ADFF7597185E}" type="presOf" srcId="{13A33D52-357C-4089-AA11-395FDE8C005D}" destId="{87399BB5-7626-4FF5-9A73-9C377F366B91}" srcOrd="0" destOrd="0" presId="urn:microsoft.com/office/officeart/2005/8/layout/hierarchy6"/>
    <dgm:cxn modelId="{4BCF76EF-8452-4B19-B4A4-8DF0D872BD9F}" type="presOf" srcId="{ED71A7B7-D3E5-4D7B-A1D1-3638B0115B61}" destId="{1225475D-9E57-41FB-AD7C-2CA8892ACB03}" srcOrd="0" destOrd="0" presId="urn:microsoft.com/office/officeart/2005/8/layout/hierarchy6"/>
    <dgm:cxn modelId="{944E1594-31CE-4DE5-8FBD-46EC34EE5169}" type="presOf" srcId="{B07240ED-5555-4C7F-BA0C-BC9E236B9350}" destId="{047A3A47-E054-4CAB-A2B0-AB843691AB94}" srcOrd="0" destOrd="0" presId="urn:microsoft.com/office/officeart/2005/8/layout/hierarchy6"/>
    <dgm:cxn modelId="{83DBEFFC-9212-44E5-B322-706F24A8F67E}" srcId="{AB1A0EBA-9EE3-4DD3-ACA4-170D69E98111}" destId="{08662E55-7E43-407B-A8F7-612E7F13A364}" srcOrd="1" destOrd="0" parTransId="{2F56F5C6-7699-433E-B43E-4ADB0847832B}" sibTransId="{482B8BBB-A23E-4B0B-BCE8-62000EFC27B2}"/>
    <dgm:cxn modelId="{9826C509-FEE3-45A2-A39D-BE7F6AD6659F}" type="presOf" srcId="{3225E6D2-E254-47BD-B5D2-9E811470A385}" destId="{C8E0188A-A952-4E6F-90C7-0F5502481987}" srcOrd="0" destOrd="0" presId="urn:microsoft.com/office/officeart/2005/8/layout/hierarchy6"/>
    <dgm:cxn modelId="{E110DCF3-C11F-4C51-8176-16C265CC69F4}" type="presOf" srcId="{08662E55-7E43-407B-A8F7-612E7F13A364}" destId="{44455E08-F17C-4A71-A4AC-435F7BC84844}" srcOrd="0" destOrd="0" presId="urn:microsoft.com/office/officeart/2005/8/layout/hierarchy6"/>
    <dgm:cxn modelId="{C292D2A1-075A-4028-AF5B-85D1710854B1}" type="presOf" srcId="{F1A6B8A7-6989-4DBB-8D89-CD14753CE935}" destId="{615BE154-0A57-47C5-BDF7-B3169644481C}" srcOrd="0" destOrd="0" presId="urn:microsoft.com/office/officeart/2005/8/layout/hierarchy6"/>
    <dgm:cxn modelId="{09BA1DF2-E430-4C31-A8A6-F5C0503F38C8}" srcId="{AB1A0EBA-9EE3-4DD3-ACA4-170D69E98111}" destId="{3225E6D2-E254-47BD-B5D2-9E811470A385}" srcOrd="0" destOrd="0" parTransId="{8E4C1633-A9D5-4104-BD99-A68C95CC10DB}" sibTransId="{74AE4A8A-D054-4643-86CF-F7AB6410100E}"/>
    <dgm:cxn modelId="{09791779-5DD4-43A0-AF7C-3A7FC792865D}" type="presOf" srcId="{2F56F5C6-7699-433E-B43E-4ADB0847832B}" destId="{640E3B4B-09F4-4368-B191-4A24666AF48C}" srcOrd="0" destOrd="0" presId="urn:microsoft.com/office/officeart/2005/8/layout/hierarchy6"/>
    <dgm:cxn modelId="{7AC13F5E-17C2-4DA8-BFB7-C9A60AA72571}" srcId="{08662E55-7E43-407B-A8F7-612E7F13A364}" destId="{AD0000D4-0D78-44BB-9B44-D61B237D7D19}" srcOrd="0" destOrd="0" parTransId="{ED71A7B7-D3E5-4D7B-A1D1-3638B0115B61}" sibTransId="{50344814-2E7E-4DA5-A692-7E13D97C4C52}"/>
    <dgm:cxn modelId="{4AB2E341-DC37-4338-9C33-C5E11A6E11B5}" type="presOf" srcId="{AD0000D4-0D78-44BB-9B44-D61B237D7D19}" destId="{38F90F77-5F16-47B4-B865-0097BF68ADB0}" srcOrd="0" destOrd="0" presId="urn:microsoft.com/office/officeart/2005/8/layout/hierarchy6"/>
    <dgm:cxn modelId="{499DFF4C-2ED9-43B8-8EF5-D817F51DE6DB}" srcId="{F1A6B8A7-6989-4DBB-8D89-CD14753CE935}" destId="{AB1A0EBA-9EE3-4DD3-ACA4-170D69E98111}" srcOrd="0" destOrd="0" parTransId="{DA1241F3-735B-4127-AB85-8FCB67A84B03}" sibTransId="{45F47B4F-9538-4E24-A4B5-8B1DE3AB7FE5}"/>
    <dgm:cxn modelId="{307E89D4-6AFE-43A1-9158-448563522D76}" type="presOf" srcId="{8E4C1633-A9D5-4104-BD99-A68C95CC10DB}" destId="{22A5810B-BE24-4022-BE98-C725478FC107}" srcOrd="0" destOrd="0" presId="urn:microsoft.com/office/officeart/2005/8/layout/hierarchy6"/>
    <dgm:cxn modelId="{E0C39C4F-FBE7-41B6-95CE-FE479D59868E}" srcId="{08662E55-7E43-407B-A8F7-612E7F13A364}" destId="{B07240ED-5555-4C7F-BA0C-BC9E236B9350}" srcOrd="1" destOrd="0" parTransId="{13A33D52-357C-4089-AA11-395FDE8C005D}" sibTransId="{A6F2707A-F6A0-426B-998A-EE0C50041853}"/>
    <dgm:cxn modelId="{0035057A-E70A-4C9F-8FA3-AE4F992B78F4}" type="presOf" srcId="{AB1A0EBA-9EE3-4DD3-ACA4-170D69E98111}" destId="{90A4F613-0DF9-4EFB-9D23-C2C58B440764}" srcOrd="0" destOrd="0" presId="urn:microsoft.com/office/officeart/2005/8/layout/hierarchy6"/>
    <dgm:cxn modelId="{5CC265D2-B6DE-4F2C-9233-571D157D25BF}" type="presParOf" srcId="{615BE154-0A57-47C5-BDF7-B3169644481C}" destId="{912168CD-9578-4DC5-B270-70E53B29C8D2}" srcOrd="0" destOrd="0" presId="urn:microsoft.com/office/officeart/2005/8/layout/hierarchy6"/>
    <dgm:cxn modelId="{E9C15A28-CC5E-46E0-B84D-037343011EFD}" type="presParOf" srcId="{912168CD-9578-4DC5-B270-70E53B29C8D2}" destId="{E307457F-25AF-448B-960F-DCA4B4131EED}" srcOrd="0" destOrd="0" presId="urn:microsoft.com/office/officeart/2005/8/layout/hierarchy6"/>
    <dgm:cxn modelId="{5F0E4540-7BD2-4682-A90D-CC31080EA0AF}" type="presParOf" srcId="{E307457F-25AF-448B-960F-DCA4B4131EED}" destId="{5D112C30-C4BD-469B-9FD5-77EE3ADAD42C}" srcOrd="0" destOrd="0" presId="urn:microsoft.com/office/officeart/2005/8/layout/hierarchy6"/>
    <dgm:cxn modelId="{810332B3-9B6C-4B3E-A0DC-D804C588ADAF}" type="presParOf" srcId="{5D112C30-C4BD-469B-9FD5-77EE3ADAD42C}" destId="{90A4F613-0DF9-4EFB-9D23-C2C58B440764}" srcOrd="0" destOrd="0" presId="urn:microsoft.com/office/officeart/2005/8/layout/hierarchy6"/>
    <dgm:cxn modelId="{4CC387BA-F44D-4B00-A48C-FE03882A828B}" type="presParOf" srcId="{5D112C30-C4BD-469B-9FD5-77EE3ADAD42C}" destId="{BFB205C1-E1C6-4BFB-8DE1-CD5E220FE99E}" srcOrd="1" destOrd="0" presId="urn:microsoft.com/office/officeart/2005/8/layout/hierarchy6"/>
    <dgm:cxn modelId="{74D90ED5-4965-4C6C-940B-B4FF9D2D1455}" type="presParOf" srcId="{BFB205C1-E1C6-4BFB-8DE1-CD5E220FE99E}" destId="{22A5810B-BE24-4022-BE98-C725478FC107}" srcOrd="0" destOrd="0" presId="urn:microsoft.com/office/officeart/2005/8/layout/hierarchy6"/>
    <dgm:cxn modelId="{A79669B4-800C-43CA-B1F7-78583E9CFBAC}" type="presParOf" srcId="{BFB205C1-E1C6-4BFB-8DE1-CD5E220FE99E}" destId="{1E8A63F5-BC53-4669-8362-018DC82EC0A5}" srcOrd="1" destOrd="0" presId="urn:microsoft.com/office/officeart/2005/8/layout/hierarchy6"/>
    <dgm:cxn modelId="{28E1D720-9273-43A0-87B8-800903304DBF}" type="presParOf" srcId="{1E8A63F5-BC53-4669-8362-018DC82EC0A5}" destId="{C8E0188A-A952-4E6F-90C7-0F5502481987}" srcOrd="0" destOrd="0" presId="urn:microsoft.com/office/officeart/2005/8/layout/hierarchy6"/>
    <dgm:cxn modelId="{E44318DF-C80C-46AA-8147-CA3DD2558E30}" type="presParOf" srcId="{1E8A63F5-BC53-4669-8362-018DC82EC0A5}" destId="{7BE740EB-3FE4-45E6-9FE5-539FC0AFDB6C}" srcOrd="1" destOrd="0" presId="urn:microsoft.com/office/officeart/2005/8/layout/hierarchy6"/>
    <dgm:cxn modelId="{D8967B0C-F210-425A-85BE-1921DC44D81B}" type="presParOf" srcId="{BFB205C1-E1C6-4BFB-8DE1-CD5E220FE99E}" destId="{640E3B4B-09F4-4368-B191-4A24666AF48C}" srcOrd="2" destOrd="0" presId="urn:microsoft.com/office/officeart/2005/8/layout/hierarchy6"/>
    <dgm:cxn modelId="{A85285E1-1E97-4541-9919-E01DFB2D896A}" type="presParOf" srcId="{BFB205C1-E1C6-4BFB-8DE1-CD5E220FE99E}" destId="{1EFE5A62-003B-4485-862D-BDB62B24EA4F}" srcOrd="3" destOrd="0" presId="urn:microsoft.com/office/officeart/2005/8/layout/hierarchy6"/>
    <dgm:cxn modelId="{8E9A9C03-6665-4D81-8E48-BA85B7B65BEE}" type="presParOf" srcId="{1EFE5A62-003B-4485-862D-BDB62B24EA4F}" destId="{44455E08-F17C-4A71-A4AC-435F7BC84844}" srcOrd="0" destOrd="0" presId="urn:microsoft.com/office/officeart/2005/8/layout/hierarchy6"/>
    <dgm:cxn modelId="{5392DDAC-090D-486F-9373-5DCEB963CE76}" type="presParOf" srcId="{1EFE5A62-003B-4485-862D-BDB62B24EA4F}" destId="{7698A414-126C-4036-B213-59B8A8FE49C7}" srcOrd="1" destOrd="0" presId="urn:microsoft.com/office/officeart/2005/8/layout/hierarchy6"/>
    <dgm:cxn modelId="{4C8F751D-B004-4E76-A4FF-D03AC7AAA4F6}" type="presParOf" srcId="{7698A414-126C-4036-B213-59B8A8FE49C7}" destId="{1225475D-9E57-41FB-AD7C-2CA8892ACB03}" srcOrd="0" destOrd="0" presId="urn:microsoft.com/office/officeart/2005/8/layout/hierarchy6"/>
    <dgm:cxn modelId="{FB275B0E-C087-429C-A25C-37049F29AE2D}" type="presParOf" srcId="{7698A414-126C-4036-B213-59B8A8FE49C7}" destId="{B36DBAFD-149C-44B6-B0E9-628C8DD14528}" srcOrd="1" destOrd="0" presId="urn:microsoft.com/office/officeart/2005/8/layout/hierarchy6"/>
    <dgm:cxn modelId="{B26F0256-82B0-408C-A111-1690113E32D2}" type="presParOf" srcId="{B36DBAFD-149C-44B6-B0E9-628C8DD14528}" destId="{38F90F77-5F16-47B4-B865-0097BF68ADB0}" srcOrd="0" destOrd="0" presId="urn:microsoft.com/office/officeart/2005/8/layout/hierarchy6"/>
    <dgm:cxn modelId="{70E5DE86-5AA1-434A-A7E9-F15871A52D6F}" type="presParOf" srcId="{B36DBAFD-149C-44B6-B0E9-628C8DD14528}" destId="{4B9ABEC7-19DB-4FFD-B1A7-38055119BFEE}" srcOrd="1" destOrd="0" presId="urn:microsoft.com/office/officeart/2005/8/layout/hierarchy6"/>
    <dgm:cxn modelId="{D7F17855-6F4C-4533-8DE0-A43FC8541C2B}" type="presParOf" srcId="{7698A414-126C-4036-B213-59B8A8FE49C7}" destId="{87399BB5-7626-4FF5-9A73-9C377F366B91}" srcOrd="2" destOrd="0" presId="urn:microsoft.com/office/officeart/2005/8/layout/hierarchy6"/>
    <dgm:cxn modelId="{76EAB6EC-4AD8-4B17-9200-ADB8F0B133E7}" type="presParOf" srcId="{7698A414-126C-4036-B213-59B8A8FE49C7}" destId="{3FB0BACB-F3DB-4CC9-B800-2B44FB45BCAC}" srcOrd="3" destOrd="0" presId="urn:microsoft.com/office/officeart/2005/8/layout/hierarchy6"/>
    <dgm:cxn modelId="{C1517873-2410-4583-A4BB-72338C16B9AC}" type="presParOf" srcId="{3FB0BACB-F3DB-4CC9-B800-2B44FB45BCAC}" destId="{047A3A47-E054-4CAB-A2B0-AB843691AB94}" srcOrd="0" destOrd="0" presId="urn:microsoft.com/office/officeart/2005/8/layout/hierarchy6"/>
    <dgm:cxn modelId="{C9B4712F-7F1F-4683-B2EE-D41297BB1B3C}" type="presParOf" srcId="{3FB0BACB-F3DB-4CC9-B800-2B44FB45BCAC}" destId="{59F2C75B-8242-43EF-B4AE-F8E65AEF1AE3}" srcOrd="1" destOrd="0" presId="urn:microsoft.com/office/officeart/2005/8/layout/hierarchy6"/>
    <dgm:cxn modelId="{56989F4C-9067-4C95-B29E-343578D4D0DE}" type="presParOf" srcId="{615BE154-0A57-47C5-BDF7-B3169644481C}" destId="{97E53AB6-197A-45CD-91B9-209F6BD91EF5}" srcOrd="1" destOrd="0" presId="urn:microsoft.com/office/officeart/2005/8/layout/hierarchy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1A6B8A7-6989-4DBB-8D89-CD14753CE935}" type="doc">
      <dgm:prSet loTypeId="urn:microsoft.com/office/officeart/2005/8/layout/hierarchy6" loCatId="hierarchy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AB1A0EBA-9EE3-4DD3-ACA4-170D69E98111}">
      <dgm:prSet phldrT="[Text]" custT="1"/>
      <dgm:spPr/>
      <dgm:t>
        <a:bodyPr/>
        <a:lstStyle/>
        <a:p>
          <a:r>
            <a:rPr lang="en-US" sz="1100" b="1" smtClean="0"/>
            <a:t>/</a:t>
          </a:r>
          <a:endParaRPr lang="en-US" sz="1100" b="1" dirty="0"/>
        </a:p>
      </dgm:t>
    </dgm:pt>
    <dgm:pt modelId="{DA1241F3-735B-4127-AB85-8FCB67A84B03}" type="parTrans" cxnId="{499DFF4C-2ED9-43B8-8EF5-D817F51DE6DB}">
      <dgm:prSet/>
      <dgm:spPr/>
      <dgm:t>
        <a:bodyPr/>
        <a:lstStyle/>
        <a:p>
          <a:endParaRPr lang="en-US" sz="1100"/>
        </a:p>
      </dgm:t>
    </dgm:pt>
    <dgm:pt modelId="{45F47B4F-9538-4E24-A4B5-8B1DE3AB7FE5}" type="sibTrans" cxnId="{499DFF4C-2ED9-43B8-8EF5-D817F51DE6DB}">
      <dgm:prSet/>
      <dgm:spPr/>
      <dgm:t>
        <a:bodyPr/>
        <a:lstStyle/>
        <a:p>
          <a:endParaRPr lang="en-US" sz="1100"/>
        </a:p>
      </dgm:t>
    </dgm:pt>
    <dgm:pt modelId="{3225E6D2-E254-47BD-B5D2-9E811470A385}">
      <dgm:prSet phldrT="[Text]" custT="1"/>
      <dgm:spPr/>
      <dgm:t>
        <a:bodyPr/>
        <a:lstStyle/>
        <a:p>
          <a:r>
            <a:rPr lang="en-US" sz="1100" b="1" smtClean="0"/>
            <a:t>-</a:t>
          </a:r>
          <a:endParaRPr lang="en-US" sz="1100" b="1" dirty="0"/>
        </a:p>
      </dgm:t>
    </dgm:pt>
    <dgm:pt modelId="{8E4C1633-A9D5-4104-BD99-A68C95CC10DB}" type="parTrans" cxnId="{09BA1DF2-E430-4C31-A8A6-F5C0503F38C8}">
      <dgm:prSet/>
      <dgm:spPr/>
      <dgm:t>
        <a:bodyPr/>
        <a:lstStyle/>
        <a:p>
          <a:endParaRPr lang="en-US" sz="1200" b="1">
            <a:solidFill>
              <a:srgbClr val="00B0F0"/>
            </a:solidFill>
          </a:endParaRPr>
        </a:p>
      </dgm:t>
    </dgm:pt>
    <dgm:pt modelId="{74AE4A8A-D054-4643-86CF-F7AB6410100E}" type="sibTrans" cxnId="{09BA1DF2-E430-4C31-A8A6-F5C0503F38C8}">
      <dgm:prSet/>
      <dgm:spPr/>
      <dgm:t>
        <a:bodyPr/>
        <a:lstStyle/>
        <a:p>
          <a:endParaRPr lang="en-US" sz="1100"/>
        </a:p>
      </dgm:t>
    </dgm:pt>
    <dgm:pt modelId="{08662E55-7E43-407B-A8F7-612E7F13A364}">
      <dgm:prSet phldrT="[Text]" custT="1"/>
      <dgm:spPr/>
      <dgm:t>
        <a:bodyPr/>
        <a:lstStyle/>
        <a:p>
          <a:r>
            <a:rPr lang="en-US" sz="1100" b="1" smtClean="0"/>
            <a:t>*</a:t>
          </a:r>
          <a:endParaRPr lang="en-US" sz="1100" b="1" dirty="0"/>
        </a:p>
      </dgm:t>
    </dgm:pt>
    <dgm:pt modelId="{2F56F5C6-7699-433E-B43E-4ADB0847832B}" type="parTrans" cxnId="{83DBEFFC-9212-44E5-B322-706F24A8F67E}">
      <dgm:prSet/>
      <dgm:spPr/>
      <dgm:t>
        <a:bodyPr/>
        <a:lstStyle/>
        <a:p>
          <a:endParaRPr lang="en-US" sz="1200" b="1">
            <a:solidFill>
              <a:srgbClr val="00B0F0"/>
            </a:solidFill>
          </a:endParaRPr>
        </a:p>
      </dgm:t>
    </dgm:pt>
    <dgm:pt modelId="{482B8BBB-A23E-4B0B-BCE8-62000EFC27B2}" type="sibTrans" cxnId="{83DBEFFC-9212-44E5-B322-706F24A8F67E}">
      <dgm:prSet/>
      <dgm:spPr/>
      <dgm:t>
        <a:bodyPr/>
        <a:lstStyle/>
        <a:p>
          <a:endParaRPr lang="en-US" sz="1100"/>
        </a:p>
      </dgm:t>
    </dgm:pt>
    <dgm:pt modelId="{AD0000D4-0D78-44BB-9B44-D61B237D7D19}">
      <dgm:prSet phldrT="[Text]" custT="1"/>
      <dgm:spPr/>
      <dgm:t>
        <a:bodyPr/>
        <a:lstStyle/>
        <a:p>
          <a:r>
            <a:rPr lang="en-US" sz="1100" b="1" smtClean="0"/>
            <a:t>A2</a:t>
          </a:r>
          <a:endParaRPr lang="en-US" sz="1100" b="1" dirty="0"/>
        </a:p>
      </dgm:t>
    </dgm:pt>
    <dgm:pt modelId="{ED71A7B7-D3E5-4D7B-A1D1-3638B0115B61}" type="parTrans" cxnId="{7AC13F5E-17C2-4DA8-BFB7-C9A60AA72571}">
      <dgm:prSet/>
      <dgm:spPr/>
      <dgm:t>
        <a:bodyPr/>
        <a:lstStyle/>
        <a:p>
          <a:endParaRPr lang="en-US" sz="1200" b="1">
            <a:solidFill>
              <a:srgbClr val="00B0F0"/>
            </a:solidFill>
          </a:endParaRPr>
        </a:p>
      </dgm:t>
    </dgm:pt>
    <dgm:pt modelId="{50344814-2E7E-4DA5-A692-7E13D97C4C52}" type="sibTrans" cxnId="{7AC13F5E-17C2-4DA8-BFB7-C9A60AA72571}">
      <dgm:prSet/>
      <dgm:spPr/>
      <dgm:t>
        <a:bodyPr/>
        <a:lstStyle/>
        <a:p>
          <a:endParaRPr lang="en-US" sz="1100"/>
        </a:p>
      </dgm:t>
    </dgm:pt>
    <dgm:pt modelId="{67EC346E-A7B8-424B-8C55-919BB7CC2099}">
      <dgm:prSet phldrT="[Text]" custT="1"/>
      <dgm:spPr/>
      <dgm:t>
        <a:bodyPr/>
        <a:lstStyle/>
        <a:p>
          <a:r>
            <a:rPr lang="en-US" sz="1100" b="1" smtClean="0"/>
            <a:t>A3</a:t>
          </a:r>
          <a:endParaRPr lang="en-US" sz="1100" b="1" dirty="0"/>
        </a:p>
      </dgm:t>
    </dgm:pt>
    <dgm:pt modelId="{669829B3-3F8C-4106-8286-6827D27F1ADC}" type="parTrans" cxnId="{B7D68B6B-BCEB-4D2B-9750-6CCCFFCFE1FD}">
      <dgm:prSet/>
      <dgm:spPr/>
      <dgm:t>
        <a:bodyPr/>
        <a:lstStyle/>
        <a:p>
          <a:endParaRPr lang="en-US" sz="1200" b="1">
            <a:solidFill>
              <a:srgbClr val="00B0F0"/>
            </a:solidFill>
          </a:endParaRPr>
        </a:p>
      </dgm:t>
    </dgm:pt>
    <dgm:pt modelId="{770F5C61-CCE7-4D4F-9F6B-31EDDF2D1406}" type="sibTrans" cxnId="{B7D68B6B-BCEB-4D2B-9750-6CCCFFCFE1FD}">
      <dgm:prSet/>
      <dgm:spPr/>
      <dgm:t>
        <a:bodyPr/>
        <a:lstStyle/>
        <a:p>
          <a:endParaRPr lang="en-US" sz="1100"/>
        </a:p>
      </dgm:t>
    </dgm:pt>
    <dgm:pt modelId="{075A6A88-D617-4730-81FE-26BB479CF206}">
      <dgm:prSet phldrT="[Text]" custT="1"/>
      <dgm:spPr/>
      <dgm:t>
        <a:bodyPr/>
        <a:lstStyle/>
        <a:p>
          <a:r>
            <a:rPr lang="en-US" sz="1100" b="1" smtClean="0"/>
            <a:t>A1</a:t>
          </a:r>
          <a:endParaRPr lang="en-US" sz="1100" b="1" dirty="0"/>
        </a:p>
      </dgm:t>
    </dgm:pt>
    <dgm:pt modelId="{C59B1E3C-5D95-444F-9B18-5EDE7BAA4A68}" type="parTrans" cxnId="{E5094476-C105-4A72-804E-439A7BE03949}">
      <dgm:prSet/>
      <dgm:spPr/>
      <dgm:t>
        <a:bodyPr/>
        <a:lstStyle/>
        <a:p>
          <a:endParaRPr lang="en-US" sz="1200" b="1">
            <a:solidFill>
              <a:srgbClr val="00B0F0"/>
            </a:solidFill>
          </a:endParaRPr>
        </a:p>
      </dgm:t>
    </dgm:pt>
    <dgm:pt modelId="{5B0FA45C-8047-42F2-B3CA-CB46A9685D18}" type="sibTrans" cxnId="{E5094476-C105-4A72-804E-439A7BE03949}">
      <dgm:prSet/>
      <dgm:spPr/>
      <dgm:t>
        <a:bodyPr/>
        <a:lstStyle/>
        <a:p>
          <a:endParaRPr lang="en-US" sz="1100"/>
        </a:p>
      </dgm:t>
    </dgm:pt>
    <dgm:pt modelId="{65FA5899-063B-4062-8D17-81437F6E4D5D}">
      <dgm:prSet phldrT="[Text]" custT="1"/>
      <dgm:spPr/>
      <dgm:t>
        <a:bodyPr/>
        <a:lstStyle/>
        <a:p>
          <a:r>
            <a:rPr lang="en-US" sz="1100" b="1" smtClean="0"/>
            <a:t>A3</a:t>
          </a:r>
          <a:endParaRPr lang="en-US" sz="1100" b="1" dirty="0"/>
        </a:p>
      </dgm:t>
    </dgm:pt>
    <dgm:pt modelId="{74AFF2EA-15F0-4104-BB3C-566EEC6004A7}" type="parTrans" cxnId="{8CBC8AB8-3BDC-4B52-A07B-5131CFB963B6}">
      <dgm:prSet/>
      <dgm:spPr/>
      <dgm:t>
        <a:bodyPr/>
        <a:lstStyle/>
        <a:p>
          <a:endParaRPr lang="en-US" sz="1100">
            <a:solidFill>
              <a:srgbClr val="00B0F0"/>
            </a:solidFill>
          </a:endParaRPr>
        </a:p>
      </dgm:t>
    </dgm:pt>
    <dgm:pt modelId="{E9EE22EC-2C06-400A-A15C-5F6425BA980C}" type="sibTrans" cxnId="{8CBC8AB8-3BDC-4B52-A07B-5131CFB963B6}">
      <dgm:prSet/>
      <dgm:spPr/>
      <dgm:t>
        <a:bodyPr/>
        <a:lstStyle/>
        <a:p>
          <a:endParaRPr lang="en-US" sz="1100"/>
        </a:p>
      </dgm:t>
    </dgm:pt>
    <dgm:pt modelId="{615BE154-0A57-47C5-BDF7-B3169644481C}" type="pres">
      <dgm:prSet presAssocID="{F1A6B8A7-6989-4DBB-8D89-CD14753CE93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2168CD-9578-4DC5-B270-70E53B29C8D2}" type="pres">
      <dgm:prSet presAssocID="{F1A6B8A7-6989-4DBB-8D89-CD14753CE935}" presName="hierFlow" presStyleCnt="0"/>
      <dgm:spPr/>
      <dgm:t>
        <a:bodyPr/>
        <a:lstStyle/>
        <a:p>
          <a:endParaRPr lang="en-US"/>
        </a:p>
      </dgm:t>
    </dgm:pt>
    <dgm:pt modelId="{E307457F-25AF-448B-960F-DCA4B4131EED}" type="pres">
      <dgm:prSet presAssocID="{F1A6B8A7-6989-4DBB-8D89-CD14753CE93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D112C30-C4BD-469B-9FD5-77EE3ADAD42C}" type="pres">
      <dgm:prSet presAssocID="{AB1A0EBA-9EE3-4DD3-ACA4-170D69E98111}" presName="Name14" presStyleCnt="0"/>
      <dgm:spPr/>
      <dgm:t>
        <a:bodyPr/>
        <a:lstStyle/>
        <a:p>
          <a:endParaRPr lang="en-US"/>
        </a:p>
      </dgm:t>
    </dgm:pt>
    <dgm:pt modelId="{90A4F613-0DF9-4EFB-9D23-C2C58B440764}" type="pres">
      <dgm:prSet presAssocID="{AB1A0EBA-9EE3-4DD3-ACA4-170D69E98111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B205C1-E1C6-4BFB-8DE1-CD5E220FE99E}" type="pres">
      <dgm:prSet presAssocID="{AB1A0EBA-9EE3-4DD3-ACA4-170D69E98111}" presName="hierChild2" presStyleCnt="0"/>
      <dgm:spPr/>
      <dgm:t>
        <a:bodyPr/>
        <a:lstStyle/>
        <a:p>
          <a:endParaRPr lang="en-US"/>
        </a:p>
      </dgm:t>
    </dgm:pt>
    <dgm:pt modelId="{22A5810B-BE24-4022-BE98-C725478FC107}" type="pres">
      <dgm:prSet presAssocID="{8E4C1633-A9D5-4104-BD99-A68C95CC10DB}" presName="Name19" presStyleLbl="parChTrans1D2" presStyleIdx="0" presStyleCnt="2"/>
      <dgm:spPr/>
      <dgm:t>
        <a:bodyPr/>
        <a:lstStyle/>
        <a:p>
          <a:endParaRPr lang="en-US"/>
        </a:p>
      </dgm:t>
    </dgm:pt>
    <dgm:pt modelId="{1E8A63F5-BC53-4669-8362-018DC82EC0A5}" type="pres">
      <dgm:prSet presAssocID="{3225E6D2-E254-47BD-B5D2-9E811470A385}" presName="Name21" presStyleCnt="0"/>
      <dgm:spPr/>
      <dgm:t>
        <a:bodyPr/>
        <a:lstStyle/>
        <a:p>
          <a:endParaRPr lang="en-US"/>
        </a:p>
      </dgm:t>
    </dgm:pt>
    <dgm:pt modelId="{C8E0188A-A952-4E6F-90C7-0F5502481987}" type="pres">
      <dgm:prSet presAssocID="{3225E6D2-E254-47BD-B5D2-9E811470A385}" presName="level2Shape" presStyleLbl="node2" presStyleIdx="0" presStyleCnt="2"/>
      <dgm:spPr/>
      <dgm:t>
        <a:bodyPr/>
        <a:lstStyle/>
        <a:p>
          <a:endParaRPr lang="en-US"/>
        </a:p>
      </dgm:t>
    </dgm:pt>
    <dgm:pt modelId="{7BE740EB-3FE4-45E6-9FE5-539FC0AFDB6C}" type="pres">
      <dgm:prSet presAssocID="{3225E6D2-E254-47BD-B5D2-9E811470A385}" presName="hierChild3" presStyleCnt="0"/>
      <dgm:spPr/>
      <dgm:t>
        <a:bodyPr/>
        <a:lstStyle/>
        <a:p>
          <a:endParaRPr lang="en-US"/>
        </a:p>
      </dgm:t>
    </dgm:pt>
    <dgm:pt modelId="{927A55DD-5070-464A-B72D-B2A1DCD63A17}" type="pres">
      <dgm:prSet presAssocID="{669829B3-3F8C-4106-8286-6827D27F1ADC}" presName="Name19" presStyleLbl="parChTrans1D3" presStyleIdx="0" presStyleCnt="4"/>
      <dgm:spPr/>
      <dgm:t>
        <a:bodyPr/>
        <a:lstStyle/>
        <a:p>
          <a:endParaRPr lang="en-US"/>
        </a:p>
      </dgm:t>
    </dgm:pt>
    <dgm:pt modelId="{9C379F28-55D7-4D65-8095-5C677943C839}" type="pres">
      <dgm:prSet presAssocID="{67EC346E-A7B8-424B-8C55-919BB7CC2099}" presName="Name21" presStyleCnt="0"/>
      <dgm:spPr/>
      <dgm:t>
        <a:bodyPr/>
        <a:lstStyle/>
        <a:p>
          <a:endParaRPr lang="en-US"/>
        </a:p>
      </dgm:t>
    </dgm:pt>
    <dgm:pt modelId="{6234B9C6-6A74-4F5E-BC6F-28B44B95C899}" type="pres">
      <dgm:prSet presAssocID="{67EC346E-A7B8-424B-8C55-919BB7CC2099}" presName="level2Shape" presStyleLbl="node3" presStyleIdx="0" presStyleCnt="4"/>
      <dgm:spPr/>
      <dgm:t>
        <a:bodyPr/>
        <a:lstStyle/>
        <a:p>
          <a:endParaRPr lang="en-US"/>
        </a:p>
      </dgm:t>
    </dgm:pt>
    <dgm:pt modelId="{C15B488C-FF6E-46BC-9C14-3F23A9AAC767}" type="pres">
      <dgm:prSet presAssocID="{67EC346E-A7B8-424B-8C55-919BB7CC2099}" presName="hierChild3" presStyleCnt="0"/>
      <dgm:spPr/>
      <dgm:t>
        <a:bodyPr/>
        <a:lstStyle/>
        <a:p>
          <a:endParaRPr lang="en-US"/>
        </a:p>
      </dgm:t>
    </dgm:pt>
    <dgm:pt modelId="{0B93258B-A6FE-446D-9316-B54DB4A0B90F}" type="pres">
      <dgm:prSet presAssocID="{C59B1E3C-5D95-444F-9B18-5EDE7BAA4A68}" presName="Name19" presStyleLbl="parChTrans1D3" presStyleIdx="1" presStyleCnt="4"/>
      <dgm:spPr/>
      <dgm:t>
        <a:bodyPr/>
        <a:lstStyle/>
        <a:p>
          <a:endParaRPr lang="en-US"/>
        </a:p>
      </dgm:t>
    </dgm:pt>
    <dgm:pt modelId="{E187D5CF-A79B-49D9-A829-DD4FE8AB1F94}" type="pres">
      <dgm:prSet presAssocID="{075A6A88-D617-4730-81FE-26BB479CF206}" presName="Name21" presStyleCnt="0"/>
      <dgm:spPr/>
      <dgm:t>
        <a:bodyPr/>
        <a:lstStyle/>
        <a:p>
          <a:endParaRPr lang="en-US"/>
        </a:p>
      </dgm:t>
    </dgm:pt>
    <dgm:pt modelId="{58707833-D7CC-43C3-9BC5-8E86691F39AB}" type="pres">
      <dgm:prSet presAssocID="{075A6A88-D617-4730-81FE-26BB479CF206}" presName="level2Shape" presStyleLbl="node3" presStyleIdx="1" presStyleCnt="4"/>
      <dgm:spPr/>
      <dgm:t>
        <a:bodyPr/>
        <a:lstStyle/>
        <a:p>
          <a:endParaRPr lang="en-US"/>
        </a:p>
      </dgm:t>
    </dgm:pt>
    <dgm:pt modelId="{1D3A160E-ED77-4762-A128-C1902ED0BB3D}" type="pres">
      <dgm:prSet presAssocID="{075A6A88-D617-4730-81FE-26BB479CF206}" presName="hierChild3" presStyleCnt="0"/>
      <dgm:spPr/>
      <dgm:t>
        <a:bodyPr/>
        <a:lstStyle/>
        <a:p>
          <a:endParaRPr lang="en-US"/>
        </a:p>
      </dgm:t>
    </dgm:pt>
    <dgm:pt modelId="{640E3B4B-09F4-4368-B191-4A24666AF48C}" type="pres">
      <dgm:prSet presAssocID="{2F56F5C6-7699-433E-B43E-4ADB0847832B}" presName="Name19" presStyleLbl="parChTrans1D2" presStyleIdx="1" presStyleCnt="2"/>
      <dgm:spPr/>
      <dgm:t>
        <a:bodyPr/>
        <a:lstStyle/>
        <a:p>
          <a:endParaRPr lang="en-US"/>
        </a:p>
      </dgm:t>
    </dgm:pt>
    <dgm:pt modelId="{1EFE5A62-003B-4485-862D-BDB62B24EA4F}" type="pres">
      <dgm:prSet presAssocID="{08662E55-7E43-407B-A8F7-612E7F13A364}" presName="Name21" presStyleCnt="0"/>
      <dgm:spPr/>
      <dgm:t>
        <a:bodyPr/>
        <a:lstStyle/>
        <a:p>
          <a:endParaRPr lang="en-US"/>
        </a:p>
      </dgm:t>
    </dgm:pt>
    <dgm:pt modelId="{44455E08-F17C-4A71-A4AC-435F7BC84844}" type="pres">
      <dgm:prSet presAssocID="{08662E55-7E43-407B-A8F7-612E7F13A364}" presName="level2Shape" presStyleLbl="node2" presStyleIdx="1" presStyleCnt="2"/>
      <dgm:spPr/>
      <dgm:t>
        <a:bodyPr/>
        <a:lstStyle/>
        <a:p>
          <a:endParaRPr lang="en-US"/>
        </a:p>
      </dgm:t>
    </dgm:pt>
    <dgm:pt modelId="{7698A414-126C-4036-B213-59B8A8FE49C7}" type="pres">
      <dgm:prSet presAssocID="{08662E55-7E43-407B-A8F7-612E7F13A364}" presName="hierChild3" presStyleCnt="0"/>
      <dgm:spPr/>
      <dgm:t>
        <a:bodyPr/>
        <a:lstStyle/>
        <a:p>
          <a:endParaRPr lang="en-US"/>
        </a:p>
      </dgm:t>
    </dgm:pt>
    <dgm:pt modelId="{1225475D-9E57-41FB-AD7C-2CA8892ACB03}" type="pres">
      <dgm:prSet presAssocID="{ED71A7B7-D3E5-4D7B-A1D1-3638B0115B61}" presName="Name19" presStyleLbl="parChTrans1D3" presStyleIdx="2" presStyleCnt="4"/>
      <dgm:spPr/>
      <dgm:t>
        <a:bodyPr/>
        <a:lstStyle/>
        <a:p>
          <a:endParaRPr lang="en-US"/>
        </a:p>
      </dgm:t>
    </dgm:pt>
    <dgm:pt modelId="{B36DBAFD-149C-44B6-B0E9-628C8DD14528}" type="pres">
      <dgm:prSet presAssocID="{AD0000D4-0D78-44BB-9B44-D61B237D7D19}" presName="Name21" presStyleCnt="0"/>
      <dgm:spPr/>
      <dgm:t>
        <a:bodyPr/>
        <a:lstStyle/>
        <a:p>
          <a:endParaRPr lang="en-US"/>
        </a:p>
      </dgm:t>
    </dgm:pt>
    <dgm:pt modelId="{38F90F77-5F16-47B4-B865-0097BF68ADB0}" type="pres">
      <dgm:prSet presAssocID="{AD0000D4-0D78-44BB-9B44-D61B237D7D19}" presName="level2Shape" presStyleLbl="node3" presStyleIdx="2" presStyleCnt="4"/>
      <dgm:spPr/>
      <dgm:t>
        <a:bodyPr/>
        <a:lstStyle/>
        <a:p>
          <a:endParaRPr lang="en-US"/>
        </a:p>
      </dgm:t>
    </dgm:pt>
    <dgm:pt modelId="{4B9ABEC7-19DB-4FFD-B1A7-38055119BFEE}" type="pres">
      <dgm:prSet presAssocID="{AD0000D4-0D78-44BB-9B44-D61B237D7D19}" presName="hierChild3" presStyleCnt="0"/>
      <dgm:spPr/>
      <dgm:t>
        <a:bodyPr/>
        <a:lstStyle/>
        <a:p>
          <a:endParaRPr lang="en-US"/>
        </a:p>
      </dgm:t>
    </dgm:pt>
    <dgm:pt modelId="{26F36C24-86CF-446F-A23A-710670EAC215}" type="pres">
      <dgm:prSet presAssocID="{74AFF2EA-15F0-4104-BB3C-566EEC6004A7}" presName="Name19" presStyleLbl="parChTrans1D3" presStyleIdx="3" presStyleCnt="4"/>
      <dgm:spPr/>
      <dgm:t>
        <a:bodyPr/>
        <a:lstStyle/>
        <a:p>
          <a:endParaRPr lang="en-US"/>
        </a:p>
      </dgm:t>
    </dgm:pt>
    <dgm:pt modelId="{A56F9AE3-9C5A-4E32-885C-E08043A7645D}" type="pres">
      <dgm:prSet presAssocID="{65FA5899-063B-4062-8D17-81437F6E4D5D}" presName="Name21" presStyleCnt="0"/>
      <dgm:spPr/>
      <dgm:t>
        <a:bodyPr/>
        <a:lstStyle/>
        <a:p>
          <a:endParaRPr lang="en-US"/>
        </a:p>
      </dgm:t>
    </dgm:pt>
    <dgm:pt modelId="{E102BF3A-049B-4A76-8E22-464B09CE49E2}" type="pres">
      <dgm:prSet presAssocID="{65FA5899-063B-4062-8D17-81437F6E4D5D}" presName="level2Shape" presStyleLbl="node3" presStyleIdx="3" presStyleCnt="4"/>
      <dgm:spPr/>
      <dgm:t>
        <a:bodyPr/>
        <a:lstStyle/>
        <a:p>
          <a:endParaRPr lang="en-US"/>
        </a:p>
      </dgm:t>
    </dgm:pt>
    <dgm:pt modelId="{7A2EE693-7ECB-4F06-9B3A-CF6DFD3308C2}" type="pres">
      <dgm:prSet presAssocID="{65FA5899-063B-4062-8D17-81437F6E4D5D}" presName="hierChild3" presStyleCnt="0"/>
      <dgm:spPr/>
      <dgm:t>
        <a:bodyPr/>
        <a:lstStyle/>
        <a:p>
          <a:endParaRPr lang="en-US"/>
        </a:p>
      </dgm:t>
    </dgm:pt>
    <dgm:pt modelId="{97E53AB6-197A-45CD-91B9-209F6BD91EF5}" type="pres">
      <dgm:prSet presAssocID="{F1A6B8A7-6989-4DBB-8D89-CD14753CE935}" presName="bgShapesFlow" presStyleCnt="0"/>
      <dgm:spPr/>
      <dgm:t>
        <a:bodyPr/>
        <a:lstStyle/>
        <a:p>
          <a:endParaRPr lang="en-US"/>
        </a:p>
      </dgm:t>
    </dgm:pt>
  </dgm:ptLst>
  <dgm:cxnLst>
    <dgm:cxn modelId="{C357F9A3-583C-4039-848A-4AA58B46A6F4}" type="presOf" srcId="{8E4C1633-A9D5-4104-BD99-A68C95CC10DB}" destId="{22A5810B-BE24-4022-BE98-C725478FC107}" srcOrd="0" destOrd="0" presId="urn:microsoft.com/office/officeart/2005/8/layout/hierarchy6"/>
    <dgm:cxn modelId="{94C40D93-688B-460C-A40A-9F2CE69DE268}" type="presOf" srcId="{669829B3-3F8C-4106-8286-6827D27F1ADC}" destId="{927A55DD-5070-464A-B72D-B2A1DCD63A17}" srcOrd="0" destOrd="0" presId="urn:microsoft.com/office/officeart/2005/8/layout/hierarchy6"/>
    <dgm:cxn modelId="{09BA1DF2-E430-4C31-A8A6-F5C0503F38C8}" srcId="{AB1A0EBA-9EE3-4DD3-ACA4-170D69E98111}" destId="{3225E6D2-E254-47BD-B5D2-9E811470A385}" srcOrd="0" destOrd="0" parTransId="{8E4C1633-A9D5-4104-BD99-A68C95CC10DB}" sibTransId="{74AE4A8A-D054-4643-86CF-F7AB6410100E}"/>
    <dgm:cxn modelId="{B7D68B6B-BCEB-4D2B-9750-6CCCFFCFE1FD}" srcId="{3225E6D2-E254-47BD-B5D2-9E811470A385}" destId="{67EC346E-A7B8-424B-8C55-919BB7CC2099}" srcOrd="0" destOrd="0" parTransId="{669829B3-3F8C-4106-8286-6827D27F1ADC}" sibTransId="{770F5C61-CCE7-4D4F-9F6B-31EDDF2D1406}"/>
    <dgm:cxn modelId="{3D0F8676-CFE7-4FAF-A8B2-F751128DCADC}" type="presOf" srcId="{F1A6B8A7-6989-4DBB-8D89-CD14753CE935}" destId="{615BE154-0A57-47C5-BDF7-B3169644481C}" srcOrd="0" destOrd="0" presId="urn:microsoft.com/office/officeart/2005/8/layout/hierarchy6"/>
    <dgm:cxn modelId="{7AC13F5E-17C2-4DA8-BFB7-C9A60AA72571}" srcId="{08662E55-7E43-407B-A8F7-612E7F13A364}" destId="{AD0000D4-0D78-44BB-9B44-D61B237D7D19}" srcOrd="0" destOrd="0" parTransId="{ED71A7B7-D3E5-4D7B-A1D1-3638B0115B61}" sibTransId="{50344814-2E7E-4DA5-A692-7E13D97C4C52}"/>
    <dgm:cxn modelId="{E5094476-C105-4A72-804E-439A7BE03949}" srcId="{3225E6D2-E254-47BD-B5D2-9E811470A385}" destId="{075A6A88-D617-4730-81FE-26BB479CF206}" srcOrd="1" destOrd="0" parTransId="{C59B1E3C-5D95-444F-9B18-5EDE7BAA4A68}" sibTransId="{5B0FA45C-8047-42F2-B3CA-CB46A9685D18}"/>
    <dgm:cxn modelId="{763BE57E-ACB8-4145-B2D2-3A1EBCA43362}" type="presOf" srcId="{AB1A0EBA-9EE3-4DD3-ACA4-170D69E98111}" destId="{90A4F613-0DF9-4EFB-9D23-C2C58B440764}" srcOrd="0" destOrd="0" presId="urn:microsoft.com/office/officeart/2005/8/layout/hierarchy6"/>
    <dgm:cxn modelId="{79687D68-C47C-4D7C-8B04-1134854ED9F5}" type="presOf" srcId="{67EC346E-A7B8-424B-8C55-919BB7CC2099}" destId="{6234B9C6-6A74-4F5E-BC6F-28B44B95C899}" srcOrd="0" destOrd="0" presId="urn:microsoft.com/office/officeart/2005/8/layout/hierarchy6"/>
    <dgm:cxn modelId="{E7A4B47F-2F16-45F5-B49C-AF2587B5020E}" type="presOf" srcId="{65FA5899-063B-4062-8D17-81437F6E4D5D}" destId="{E102BF3A-049B-4A76-8E22-464B09CE49E2}" srcOrd="0" destOrd="0" presId="urn:microsoft.com/office/officeart/2005/8/layout/hierarchy6"/>
    <dgm:cxn modelId="{8CBC8AB8-3BDC-4B52-A07B-5131CFB963B6}" srcId="{08662E55-7E43-407B-A8F7-612E7F13A364}" destId="{65FA5899-063B-4062-8D17-81437F6E4D5D}" srcOrd="1" destOrd="0" parTransId="{74AFF2EA-15F0-4104-BB3C-566EEC6004A7}" sibTransId="{E9EE22EC-2C06-400A-A15C-5F6425BA980C}"/>
    <dgm:cxn modelId="{83DBEFFC-9212-44E5-B322-706F24A8F67E}" srcId="{AB1A0EBA-9EE3-4DD3-ACA4-170D69E98111}" destId="{08662E55-7E43-407B-A8F7-612E7F13A364}" srcOrd="1" destOrd="0" parTransId="{2F56F5C6-7699-433E-B43E-4ADB0847832B}" sibTransId="{482B8BBB-A23E-4B0B-BCE8-62000EFC27B2}"/>
    <dgm:cxn modelId="{7F03866F-3459-4E0A-A621-1E7DF06CCDF6}" type="presOf" srcId="{AD0000D4-0D78-44BB-9B44-D61B237D7D19}" destId="{38F90F77-5F16-47B4-B865-0097BF68ADB0}" srcOrd="0" destOrd="0" presId="urn:microsoft.com/office/officeart/2005/8/layout/hierarchy6"/>
    <dgm:cxn modelId="{3EE9D7CF-6385-4397-BC64-0F4AF4E757AE}" type="presOf" srcId="{3225E6D2-E254-47BD-B5D2-9E811470A385}" destId="{C8E0188A-A952-4E6F-90C7-0F5502481987}" srcOrd="0" destOrd="0" presId="urn:microsoft.com/office/officeart/2005/8/layout/hierarchy6"/>
    <dgm:cxn modelId="{9981E498-B595-49FE-8C56-5D29285DC4EA}" type="presOf" srcId="{075A6A88-D617-4730-81FE-26BB479CF206}" destId="{58707833-D7CC-43C3-9BC5-8E86691F39AB}" srcOrd="0" destOrd="0" presId="urn:microsoft.com/office/officeart/2005/8/layout/hierarchy6"/>
    <dgm:cxn modelId="{053D69F3-9288-4926-8C5C-D08CDDE2EF7E}" type="presOf" srcId="{2F56F5C6-7699-433E-B43E-4ADB0847832B}" destId="{640E3B4B-09F4-4368-B191-4A24666AF48C}" srcOrd="0" destOrd="0" presId="urn:microsoft.com/office/officeart/2005/8/layout/hierarchy6"/>
    <dgm:cxn modelId="{9CDCBF5D-066A-4435-A7FE-102734068F43}" type="presOf" srcId="{74AFF2EA-15F0-4104-BB3C-566EEC6004A7}" destId="{26F36C24-86CF-446F-A23A-710670EAC215}" srcOrd="0" destOrd="0" presId="urn:microsoft.com/office/officeart/2005/8/layout/hierarchy6"/>
    <dgm:cxn modelId="{499DFF4C-2ED9-43B8-8EF5-D817F51DE6DB}" srcId="{F1A6B8A7-6989-4DBB-8D89-CD14753CE935}" destId="{AB1A0EBA-9EE3-4DD3-ACA4-170D69E98111}" srcOrd="0" destOrd="0" parTransId="{DA1241F3-735B-4127-AB85-8FCB67A84B03}" sibTransId="{45F47B4F-9538-4E24-A4B5-8B1DE3AB7FE5}"/>
    <dgm:cxn modelId="{07950D40-A53C-4AA1-9B75-156469B6F067}" type="presOf" srcId="{08662E55-7E43-407B-A8F7-612E7F13A364}" destId="{44455E08-F17C-4A71-A4AC-435F7BC84844}" srcOrd="0" destOrd="0" presId="urn:microsoft.com/office/officeart/2005/8/layout/hierarchy6"/>
    <dgm:cxn modelId="{F863B450-31F0-4306-842E-189F7FE8A3C3}" type="presOf" srcId="{ED71A7B7-D3E5-4D7B-A1D1-3638B0115B61}" destId="{1225475D-9E57-41FB-AD7C-2CA8892ACB03}" srcOrd="0" destOrd="0" presId="urn:microsoft.com/office/officeart/2005/8/layout/hierarchy6"/>
    <dgm:cxn modelId="{8A4E9B4D-D99C-4BBA-BB92-DA545900561E}" type="presOf" srcId="{C59B1E3C-5D95-444F-9B18-5EDE7BAA4A68}" destId="{0B93258B-A6FE-446D-9316-B54DB4A0B90F}" srcOrd="0" destOrd="0" presId="urn:microsoft.com/office/officeart/2005/8/layout/hierarchy6"/>
    <dgm:cxn modelId="{442D1EE6-9EBE-4283-9444-FC001E2C3504}" type="presParOf" srcId="{615BE154-0A57-47C5-BDF7-B3169644481C}" destId="{912168CD-9578-4DC5-B270-70E53B29C8D2}" srcOrd="0" destOrd="0" presId="urn:microsoft.com/office/officeart/2005/8/layout/hierarchy6"/>
    <dgm:cxn modelId="{B56AFDCF-60BE-47F3-A557-261178BDE2C8}" type="presParOf" srcId="{912168CD-9578-4DC5-B270-70E53B29C8D2}" destId="{E307457F-25AF-448B-960F-DCA4B4131EED}" srcOrd="0" destOrd="0" presId="urn:microsoft.com/office/officeart/2005/8/layout/hierarchy6"/>
    <dgm:cxn modelId="{87605E7A-C91A-4F04-8AC3-ED60F2B1FD33}" type="presParOf" srcId="{E307457F-25AF-448B-960F-DCA4B4131EED}" destId="{5D112C30-C4BD-469B-9FD5-77EE3ADAD42C}" srcOrd="0" destOrd="0" presId="urn:microsoft.com/office/officeart/2005/8/layout/hierarchy6"/>
    <dgm:cxn modelId="{DE99CAA3-81A4-40FD-9FA9-B5FDB74F4114}" type="presParOf" srcId="{5D112C30-C4BD-469B-9FD5-77EE3ADAD42C}" destId="{90A4F613-0DF9-4EFB-9D23-C2C58B440764}" srcOrd="0" destOrd="0" presId="urn:microsoft.com/office/officeart/2005/8/layout/hierarchy6"/>
    <dgm:cxn modelId="{7150FFD9-CFF5-460A-9977-D2AE388F12A1}" type="presParOf" srcId="{5D112C30-C4BD-469B-9FD5-77EE3ADAD42C}" destId="{BFB205C1-E1C6-4BFB-8DE1-CD5E220FE99E}" srcOrd="1" destOrd="0" presId="urn:microsoft.com/office/officeart/2005/8/layout/hierarchy6"/>
    <dgm:cxn modelId="{C4045357-518E-4C41-81D7-EFE813F47493}" type="presParOf" srcId="{BFB205C1-E1C6-4BFB-8DE1-CD5E220FE99E}" destId="{22A5810B-BE24-4022-BE98-C725478FC107}" srcOrd="0" destOrd="0" presId="urn:microsoft.com/office/officeart/2005/8/layout/hierarchy6"/>
    <dgm:cxn modelId="{08D9FB70-06FE-48E2-B6F2-B280DE982DB3}" type="presParOf" srcId="{BFB205C1-E1C6-4BFB-8DE1-CD5E220FE99E}" destId="{1E8A63F5-BC53-4669-8362-018DC82EC0A5}" srcOrd="1" destOrd="0" presId="urn:microsoft.com/office/officeart/2005/8/layout/hierarchy6"/>
    <dgm:cxn modelId="{D189EF76-4F48-41D6-88BD-9319C08FB229}" type="presParOf" srcId="{1E8A63F5-BC53-4669-8362-018DC82EC0A5}" destId="{C8E0188A-A952-4E6F-90C7-0F5502481987}" srcOrd="0" destOrd="0" presId="urn:microsoft.com/office/officeart/2005/8/layout/hierarchy6"/>
    <dgm:cxn modelId="{9CF7F938-FFCD-407C-B017-C42E9A8DA599}" type="presParOf" srcId="{1E8A63F5-BC53-4669-8362-018DC82EC0A5}" destId="{7BE740EB-3FE4-45E6-9FE5-539FC0AFDB6C}" srcOrd="1" destOrd="0" presId="urn:microsoft.com/office/officeart/2005/8/layout/hierarchy6"/>
    <dgm:cxn modelId="{E2161891-3EA0-4792-B500-D5FC05F56DB6}" type="presParOf" srcId="{7BE740EB-3FE4-45E6-9FE5-539FC0AFDB6C}" destId="{927A55DD-5070-464A-B72D-B2A1DCD63A17}" srcOrd="0" destOrd="0" presId="urn:microsoft.com/office/officeart/2005/8/layout/hierarchy6"/>
    <dgm:cxn modelId="{BD24F677-FF15-401F-AE1F-1026BD8E6395}" type="presParOf" srcId="{7BE740EB-3FE4-45E6-9FE5-539FC0AFDB6C}" destId="{9C379F28-55D7-4D65-8095-5C677943C839}" srcOrd="1" destOrd="0" presId="urn:microsoft.com/office/officeart/2005/8/layout/hierarchy6"/>
    <dgm:cxn modelId="{3F02112A-DBDF-48E7-AF6C-15D42168156D}" type="presParOf" srcId="{9C379F28-55D7-4D65-8095-5C677943C839}" destId="{6234B9C6-6A74-4F5E-BC6F-28B44B95C899}" srcOrd="0" destOrd="0" presId="urn:microsoft.com/office/officeart/2005/8/layout/hierarchy6"/>
    <dgm:cxn modelId="{B76D9CE6-4EB8-4EB1-A0DF-67B27C4BDE99}" type="presParOf" srcId="{9C379F28-55D7-4D65-8095-5C677943C839}" destId="{C15B488C-FF6E-46BC-9C14-3F23A9AAC767}" srcOrd="1" destOrd="0" presId="urn:microsoft.com/office/officeart/2005/8/layout/hierarchy6"/>
    <dgm:cxn modelId="{4EA97778-6EC4-4BD3-B9AF-9DCDDD7B23AE}" type="presParOf" srcId="{7BE740EB-3FE4-45E6-9FE5-539FC0AFDB6C}" destId="{0B93258B-A6FE-446D-9316-B54DB4A0B90F}" srcOrd="2" destOrd="0" presId="urn:microsoft.com/office/officeart/2005/8/layout/hierarchy6"/>
    <dgm:cxn modelId="{F6A5B9BB-1AE1-4A94-9E4C-E143E231786D}" type="presParOf" srcId="{7BE740EB-3FE4-45E6-9FE5-539FC0AFDB6C}" destId="{E187D5CF-A79B-49D9-A829-DD4FE8AB1F94}" srcOrd="3" destOrd="0" presId="urn:microsoft.com/office/officeart/2005/8/layout/hierarchy6"/>
    <dgm:cxn modelId="{62563C9D-85CD-4B00-B5AD-8ECBCB48A6D4}" type="presParOf" srcId="{E187D5CF-A79B-49D9-A829-DD4FE8AB1F94}" destId="{58707833-D7CC-43C3-9BC5-8E86691F39AB}" srcOrd="0" destOrd="0" presId="urn:microsoft.com/office/officeart/2005/8/layout/hierarchy6"/>
    <dgm:cxn modelId="{4A06F512-B38A-4B48-BF92-75C555476D22}" type="presParOf" srcId="{E187D5CF-A79B-49D9-A829-DD4FE8AB1F94}" destId="{1D3A160E-ED77-4762-A128-C1902ED0BB3D}" srcOrd="1" destOrd="0" presId="urn:microsoft.com/office/officeart/2005/8/layout/hierarchy6"/>
    <dgm:cxn modelId="{0E45D719-730C-4023-B29C-53D44A0E294A}" type="presParOf" srcId="{BFB205C1-E1C6-4BFB-8DE1-CD5E220FE99E}" destId="{640E3B4B-09F4-4368-B191-4A24666AF48C}" srcOrd="2" destOrd="0" presId="urn:microsoft.com/office/officeart/2005/8/layout/hierarchy6"/>
    <dgm:cxn modelId="{D64DD106-93A1-488F-B2CD-6BB8F569827B}" type="presParOf" srcId="{BFB205C1-E1C6-4BFB-8DE1-CD5E220FE99E}" destId="{1EFE5A62-003B-4485-862D-BDB62B24EA4F}" srcOrd="3" destOrd="0" presId="urn:microsoft.com/office/officeart/2005/8/layout/hierarchy6"/>
    <dgm:cxn modelId="{32C49AFB-9B1C-4317-B9F7-7C1DDF389C31}" type="presParOf" srcId="{1EFE5A62-003B-4485-862D-BDB62B24EA4F}" destId="{44455E08-F17C-4A71-A4AC-435F7BC84844}" srcOrd="0" destOrd="0" presId="urn:microsoft.com/office/officeart/2005/8/layout/hierarchy6"/>
    <dgm:cxn modelId="{11973D51-5440-4161-B036-C79950CEEC6D}" type="presParOf" srcId="{1EFE5A62-003B-4485-862D-BDB62B24EA4F}" destId="{7698A414-126C-4036-B213-59B8A8FE49C7}" srcOrd="1" destOrd="0" presId="urn:microsoft.com/office/officeart/2005/8/layout/hierarchy6"/>
    <dgm:cxn modelId="{E4771439-0F04-4D6A-A255-F9A3AFD2C5FC}" type="presParOf" srcId="{7698A414-126C-4036-B213-59B8A8FE49C7}" destId="{1225475D-9E57-41FB-AD7C-2CA8892ACB03}" srcOrd="0" destOrd="0" presId="urn:microsoft.com/office/officeart/2005/8/layout/hierarchy6"/>
    <dgm:cxn modelId="{C10EB07D-00A0-43A6-BCBB-FFB310850B69}" type="presParOf" srcId="{7698A414-126C-4036-B213-59B8A8FE49C7}" destId="{B36DBAFD-149C-44B6-B0E9-628C8DD14528}" srcOrd="1" destOrd="0" presId="urn:microsoft.com/office/officeart/2005/8/layout/hierarchy6"/>
    <dgm:cxn modelId="{363C6AA0-8F90-4063-AB7D-471107E89586}" type="presParOf" srcId="{B36DBAFD-149C-44B6-B0E9-628C8DD14528}" destId="{38F90F77-5F16-47B4-B865-0097BF68ADB0}" srcOrd="0" destOrd="0" presId="urn:microsoft.com/office/officeart/2005/8/layout/hierarchy6"/>
    <dgm:cxn modelId="{83442196-753E-4A4D-A227-D810E8CBCE19}" type="presParOf" srcId="{B36DBAFD-149C-44B6-B0E9-628C8DD14528}" destId="{4B9ABEC7-19DB-4FFD-B1A7-38055119BFEE}" srcOrd="1" destOrd="0" presId="urn:microsoft.com/office/officeart/2005/8/layout/hierarchy6"/>
    <dgm:cxn modelId="{1544FE35-8274-49B4-A8C9-0C2F773440C6}" type="presParOf" srcId="{7698A414-126C-4036-B213-59B8A8FE49C7}" destId="{26F36C24-86CF-446F-A23A-710670EAC215}" srcOrd="2" destOrd="0" presId="urn:microsoft.com/office/officeart/2005/8/layout/hierarchy6"/>
    <dgm:cxn modelId="{5B27086A-897E-4186-9525-B1F571615B57}" type="presParOf" srcId="{7698A414-126C-4036-B213-59B8A8FE49C7}" destId="{A56F9AE3-9C5A-4E32-885C-E08043A7645D}" srcOrd="3" destOrd="0" presId="urn:microsoft.com/office/officeart/2005/8/layout/hierarchy6"/>
    <dgm:cxn modelId="{8DA9B2B0-F68A-4875-847C-6884BC13F3F5}" type="presParOf" srcId="{A56F9AE3-9C5A-4E32-885C-E08043A7645D}" destId="{E102BF3A-049B-4A76-8E22-464B09CE49E2}" srcOrd="0" destOrd="0" presId="urn:microsoft.com/office/officeart/2005/8/layout/hierarchy6"/>
    <dgm:cxn modelId="{D5A8CC84-0112-43CA-8E04-4790BD50D7BC}" type="presParOf" srcId="{A56F9AE3-9C5A-4E32-885C-E08043A7645D}" destId="{7A2EE693-7ECB-4F06-9B3A-CF6DFD3308C2}" srcOrd="1" destOrd="0" presId="urn:microsoft.com/office/officeart/2005/8/layout/hierarchy6"/>
    <dgm:cxn modelId="{0E590324-F72F-4F12-87A5-93163049327D}" type="presParOf" srcId="{615BE154-0A57-47C5-BDF7-B3169644481C}" destId="{97E53AB6-197A-45CD-91B9-209F6BD91EF5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1A6B8A7-6989-4DBB-8D89-CD14753CE935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1A0EBA-9EE3-4DD3-ACA4-170D69E98111}">
      <dgm:prSet phldrT="[Text]" custT="1"/>
      <dgm:spPr/>
      <dgm:t>
        <a:bodyPr/>
        <a:lstStyle/>
        <a:p>
          <a:r>
            <a:rPr lang="en-US" sz="1100" b="1" smtClean="0"/>
            <a:t>/</a:t>
          </a:r>
          <a:endParaRPr lang="en-US" sz="1100" b="1" dirty="0"/>
        </a:p>
      </dgm:t>
    </dgm:pt>
    <dgm:pt modelId="{DA1241F3-735B-4127-AB85-8FCB67A84B03}" type="parTrans" cxnId="{499DFF4C-2ED9-43B8-8EF5-D817F51DE6DB}">
      <dgm:prSet/>
      <dgm:spPr/>
      <dgm:t>
        <a:bodyPr/>
        <a:lstStyle/>
        <a:p>
          <a:endParaRPr lang="en-US" sz="1100"/>
        </a:p>
      </dgm:t>
    </dgm:pt>
    <dgm:pt modelId="{45F47B4F-9538-4E24-A4B5-8B1DE3AB7FE5}" type="sibTrans" cxnId="{499DFF4C-2ED9-43B8-8EF5-D817F51DE6DB}">
      <dgm:prSet/>
      <dgm:spPr/>
      <dgm:t>
        <a:bodyPr/>
        <a:lstStyle/>
        <a:p>
          <a:endParaRPr lang="en-US" sz="1100"/>
        </a:p>
      </dgm:t>
    </dgm:pt>
    <dgm:pt modelId="{3225E6D2-E254-47BD-B5D2-9E811470A385}">
      <dgm:prSet phldrT="[Text]" custT="1"/>
      <dgm:spPr/>
      <dgm:t>
        <a:bodyPr/>
        <a:lstStyle/>
        <a:p>
          <a:r>
            <a:rPr lang="en-US" sz="1100" b="1" smtClean="0"/>
            <a:t>A2</a:t>
          </a:r>
          <a:endParaRPr lang="en-US" sz="1100" b="1" dirty="0"/>
        </a:p>
      </dgm:t>
    </dgm:pt>
    <dgm:pt modelId="{8E4C1633-A9D5-4104-BD99-A68C95CC10DB}" type="parTrans" cxnId="{09BA1DF2-E430-4C31-A8A6-F5C0503F38C8}">
      <dgm:prSet/>
      <dgm:spPr/>
      <dgm:t>
        <a:bodyPr/>
        <a:lstStyle/>
        <a:p>
          <a:endParaRPr lang="en-US" sz="1200" b="1">
            <a:solidFill>
              <a:srgbClr val="7030A0"/>
            </a:solidFill>
          </a:endParaRPr>
        </a:p>
      </dgm:t>
    </dgm:pt>
    <dgm:pt modelId="{74AE4A8A-D054-4643-86CF-F7AB6410100E}" type="sibTrans" cxnId="{09BA1DF2-E430-4C31-A8A6-F5C0503F38C8}">
      <dgm:prSet/>
      <dgm:spPr/>
      <dgm:t>
        <a:bodyPr/>
        <a:lstStyle/>
        <a:p>
          <a:endParaRPr lang="en-US" sz="1100"/>
        </a:p>
      </dgm:t>
    </dgm:pt>
    <dgm:pt modelId="{08662E55-7E43-407B-A8F7-612E7F13A364}">
      <dgm:prSet phldrT="[Text]" custT="1"/>
      <dgm:spPr/>
      <dgm:t>
        <a:bodyPr/>
        <a:lstStyle/>
        <a:p>
          <a:r>
            <a:rPr lang="en-US" sz="1100" b="1" smtClean="0"/>
            <a:t>+</a:t>
          </a:r>
          <a:endParaRPr lang="en-US" sz="1100" b="1" dirty="0"/>
        </a:p>
      </dgm:t>
    </dgm:pt>
    <dgm:pt modelId="{2F56F5C6-7699-433E-B43E-4ADB0847832B}" type="parTrans" cxnId="{83DBEFFC-9212-44E5-B322-706F24A8F67E}">
      <dgm:prSet/>
      <dgm:spPr/>
      <dgm:t>
        <a:bodyPr/>
        <a:lstStyle/>
        <a:p>
          <a:endParaRPr lang="en-US" sz="1200" b="1">
            <a:solidFill>
              <a:srgbClr val="7030A0"/>
            </a:solidFill>
          </a:endParaRPr>
        </a:p>
      </dgm:t>
    </dgm:pt>
    <dgm:pt modelId="{482B8BBB-A23E-4B0B-BCE8-62000EFC27B2}" type="sibTrans" cxnId="{83DBEFFC-9212-44E5-B322-706F24A8F67E}">
      <dgm:prSet/>
      <dgm:spPr/>
      <dgm:t>
        <a:bodyPr/>
        <a:lstStyle/>
        <a:p>
          <a:endParaRPr lang="en-US" sz="1100"/>
        </a:p>
      </dgm:t>
    </dgm:pt>
    <dgm:pt modelId="{AD0000D4-0D78-44BB-9B44-D61B237D7D19}">
      <dgm:prSet phldrT="[Text]" custT="1"/>
      <dgm:spPr/>
      <dgm:t>
        <a:bodyPr/>
        <a:lstStyle/>
        <a:p>
          <a:r>
            <a:rPr lang="en-US" sz="1100" b="1" smtClean="0"/>
            <a:t>A3</a:t>
          </a:r>
          <a:endParaRPr lang="en-US" sz="1100" b="1" dirty="0"/>
        </a:p>
      </dgm:t>
    </dgm:pt>
    <dgm:pt modelId="{ED71A7B7-D3E5-4D7B-A1D1-3638B0115B61}" type="parTrans" cxnId="{7AC13F5E-17C2-4DA8-BFB7-C9A60AA72571}">
      <dgm:prSet/>
      <dgm:spPr/>
      <dgm:t>
        <a:bodyPr/>
        <a:lstStyle/>
        <a:p>
          <a:endParaRPr lang="en-US" sz="1200" b="1">
            <a:solidFill>
              <a:srgbClr val="7030A0"/>
            </a:solidFill>
          </a:endParaRPr>
        </a:p>
      </dgm:t>
    </dgm:pt>
    <dgm:pt modelId="{50344814-2E7E-4DA5-A692-7E13D97C4C52}" type="sibTrans" cxnId="{7AC13F5E-17C2-4DA8-BFB7-C9A60AA72571}">
      <dgm:prSet/>
      <dgm:spPr/>
      <dgm:t>
        <a:bodyPr/>
        <a:lstStyle/>
        <a:p>
          <a:endParaRPr lang="en-US" sz="1100"/>
        </a:p>
      </dgm:t>
    </dgm:pt>
    <dgm:pt modelId="{B07240ED-5555-4C7F-BA0C-BC9E236B9350}">
      <dgm:prSet phldrT="[Text]" custT="1"/>
      <dgm:spPr/>
      <dgm:t>
        <a:bodyPr/>
        <a:lstStyle/>
        <a:p>
          <a:r>
            <a:rPr lang="en-US" sz="1100" b="1" smtClean="0"/>
            <a:t>A5</a:t>
          </a:r>
          <a:endParaRPr lang="en-US" sz="1100" b="1" dirty="0"/>
        </a:p>
      </dgm:t>
    </dgm:pt>
    <dgm:pt modelId="{13A33D52-357C-4089-AA11-395FDE8C005D}" type="parTrans" cxnId="{E0C39C4F-FBE7-41B6-95CE-FE479D59868E}">
      <dgm:prSet/>
      <dgm:spPr/>
      <dgm:t>
        <a:bodyPr/>
        <a:lstStyle/>
        <a:p>
          <a:endParaRPr lang="en-US" sz="1200" b="1">
            <a:solidFill>
              <a:srgbClr val="7030A0"/>
            </a:solidFill>
          </a:endParaRPr>
        </a:p>
      </dgm:t>
    </dgm:pt>
    <dgm:pt modelId="{A6F2707A-F6A0-426B-998A-EE0C50041853}" type="sibTrans" cxnId="{E0C39C4F-FBE7-41B6-95CE-FE479D59868E}">
      <dgm:prSet/>
      <dgm:spPr/>
      <dgm:t>
        <a:bodyPr/>
        <a:lstStyle/>
        <a:p>
          <a:endParaRPr lang="en-US" sz="1100"/>
        </a:p>
      </dgm:t>
    </dgm:pt>
    <dgm:pt modelId="{615BE154-0A57-47C5-BDF7-B3169644481C}" type="pres">
      <dgm:prSet presAssocID="{F1A6B8A7-6989-4DBB-8D89-CD14753CE93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2168CD-9578-4DC5-B270-70E53B29C8D2}" type="pres">
      <dgm:prSet presAssocID="{F1A6B8A7-6989-4DBB-8D89-CD14753CE935}" presName="hierFlow" presStyleCnt="0"/>
      <dgm:spPr/>
      <dgm:t>
        <a:bodyPr/>
        <a:lstStyle/>
        <a:p>
          <a:endParaRPr lang="en-US"/>
        </a:p>
      </dgm:t>
    </dgm:pt>
    <dgm:pt modelId="{E307457F-25AF-448B-960F-DCA4B4131EED}" type="pres">
      <dgm:prSet presAssocID="{F1A6B8A7-6989-4DBB-8D89-CD14753CE93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D112C30-C4BD-469B-9FD5-77EE3ADAD42C}" type="pres">
      <dgm:prSet presAssocID="{AB1A0EBA-9EE3-4DD3-ACA4-170D69E98111}" presName="Name14" presStyleCnt="0"/>
      <dgm:spPr/>
      <dgm:t>
        <a:bodyPr/>
        <a:lstStyle/>
        <a:p>
          <a:endParaRPr lang="en-US"/>
        </a:p>
      </dgm:t>
    </dgm:pt>
    <dgm:pt modelId="{90A4F613-0DF9-4EFB-9D23-C2C58B440764}" type="pres">
      <dgm:prSet presAssocID="{AB1A0EBA-9EE3-4DD3-ACA4-170D69E98111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B205C1-E1C6-4BFB-8DE1-CD5E220FE99E}" type="pres">
      <dgm:prSet presAssocID="{AB1A0EBA-9EE3-4DD3-ACA4-170D69E98111}" presName="hierChild2" presStyleCnt="0"/>
      <dgm:spPr/>
      <dgm:t>
        <a:bodyPr/>
        <a:lstStyle/>
        <a:p>
          <a:endParaRPr lang="en-US"/>
        </a:p>
      </dgm:t>
    </dgm:pt>
    <dgm:pt modelId="{22A5810B-BE24-4022-BE98-C725478FC107}" type="pres">
      <dgm:prSet presAssocID="{8E4C1633-A9D5-4104-BD99-A68C95CC10DB}" presName="Name19" presStyleLbl="parChTrans1D2" presStyleIdx="0" presStyleCnt="2"/>
      <dgm:spPr/>
      <dgm:t>
        <a:bodyPr/>
        <a:lstStyle/>
        <a:p>
          <a:endParaRPr lang="en-US"/>
        </a:p>
      </dgm:t>
    </dgm:pt>
    <dgm:pt modelId="{1E8A63F5-BC53-4669-8362-018DC82EC0A5}" type="pres">
      <dgm:prSet presAssocID="{3225E6D2-E254-47BD-B5D2-9E811470A385}" presName="Name21" presStyleCnt="0"/>
      <dgm:spPr/>
      <dgm:t>
        <a:bodyPr/>
        <a:lstStyle/>
        <a:p>
          <a:endParaRPr lang="en-US"/>
        </a:p>
      </dgm:t>
    </dgm:pt>
    <dgm:pt modelId="{C8E0188A-A952-4E6F-90C7-0F5502481987}" type="pres">
      <dgm:prSet presAssocID="{3225E6D2-E254-47BD-B5D2-9E811470A385}" presName="level2Shape" presStyleLbl="node2" presStyleIdx="0" presStyleCnt="2"/>
      <dgm:spPr/>
      <dgm:t>
        <a:bodyPr/>
        <a:lstStyle/>
        <a:p>
          <a:endParaRPr lang="en-US"/>
        </a:p>
      </dgm:t>
    </dgm:pt>
    <dgm:pt modelId="{7BE740EB-3FE4-45E6-9FE5-539FC0AFDB6C}" type="pres">
      <dgm:prSet presAssocID="{3225E6D2-E254-47BD-B5D2-9E811470A385}" presName="hierChild3" presStyleCnt="0"/>
      <dgm:spPr/>
      <dgm:t>
        <a:bodyPr/>
        <a:lstStyle/>
        <a:p>
          <a:endParaRPr lang="en-US"/>
        </a:p>
      </dgm:t>
    </dgm:pt>
    <dgm:pt modelId="{640E3B4B-09F4-4368-B191-4A24666AF48C}" type="pres">
      <dgm:prSet presAssocID="{2F56F5C6-7699-433E-B43E-4ADB0847832B}" presName="Name19" presStyleLbl="parChTrans1D2" presStyleIdx="1" presStyleCnt="2"/>
      <dgm:spPr/>
      <dgm:t>
        <a:bodyPr/>
        <a:lstStyle/>
        <a:p>
          <a:endParaRPr lang="en-US"/>
        </a:p>
      </dgm:t>
    </dgm:pt>
    <dgm:pt modelId="{1EFE5A62-003B-4485-862D-BDB62B24EA4F}" type="pres">
      <dgm:prSet presAssocID="{08662E55-7E43-407B-A8F7-612E7F13A364}" presName="Name21" presStyleCnt="0"/>
      <dgm:spPr/>
      <dgm:t>
        <a:bodyPr/>
        <a:lstStyle/>
        <a:p>
          <a:endParaRPr lang="en-US"/>
        </a:p>
      </dgm:t>
    </dgm:pt>
    <dgm:pt modelId="{44455E08-F17C-4A71-A4AC-435F7BC84844}" type="pres">
      <dgm:prSet presAssocID="{08662E55-7E43-407B-A8F7-612E7F13A364}" presName="level2Shape" presStyleLbl="node2" presStyleIdx="1" presStyleCnt="2"/>
      <dgm:spPr/>
      <dgm:t>
        <a:bodyPr/>
        <a:lstStyle/>
        <a:p>
          <a:endParaRPr lang="en-US"/>
        </a:p>
      </dgm:t>
    </dgm:pt>
    <dgm:pt modelId="{7698A414-126C-4036-B213-59B8A8FE49C7}" type="pres">
      <dgm:prSet presAssocID="{08662E55-7E43-407B-A8F7-612E7F13A364}" presName="hierChild3" presStyleCnt="0"/>
      <dgm:spPr/>
      <dgm:t>
        <a:bodyPr/>
        <a:lstStyle/>
        <a:p>
          <a:endParaRPr lang="en-US"/>
        </a:p>
      </dgm:t>
    </dgm:pt>
    <dgm:pt modelId="{1225475D-9E57-41FB-AD7C-2CA8892ACB03}" type="pres">
      <dgm:prSet presAssocID="{ED71A7B7-D3E5-4D7B-A1D1-3638B0115B61}" presName="Name19" presStyleLbl="parChTrans1D3" presStyleIdx="0" presStyleCnt="2"/>
      <dgm:spPr/>
      <dgm:t>
        <a:bodyPr/>
        <a:lstStyle/>
        <a:p>
          <a:endParaRPr lang="en-US"/>
        </a:p>
      </dgm:t>
    </dgm:pt>
    <dgm:pt modelId="{B36DBAFD-149C-44B6-B0E9-628C8DD14528}" type="pres">
      <dgm:prSet presAssocID="{AD0000D4-0D78-44BB-9B44-D61B237D7D19}" presName="Name21" presStyleCnt="0"/>
      <dgm:spPr/>
      <dgm:t>
        <a:bodyPr/>
        <a:lstStyle/>
        <a:p>
          <a:endParaRPr lang="en-US"/>
        </a:p>
      </dgm:t>
    </dgm:pt>
    <dgm:pt modelId="{38F90F77-5F16-47B4-B865-0097BF68ADB0}" type="pres">
      <dgm:prSet presAssocID="{AD0000D4-0D78-44BB-9B44-D61B237D7D19}" presName="level2Shape" presStyleLbl="node3" presStyleIdx="0" presStyleCnt="2"/>
      <dgm:spPr/>
      <dgm:t>
        <a:bodyPr/>
        <a:lstStyle/>
        <a:p>
          <a:endParaRPr lang="en-US"/>
        </a:p>
      </dgm:t>
    </dgm:pt>
    <dgm:pt modelId="{4B9ABEC7-19DB-4FFD-B1A7-38055119BFEE}" type="pres">
      <dgm:prSet presAssocID="{AD0000D4-0D78-44BB-9B44-D61B237D7D19}" presName="hierChild3" presStyleCnt="0"/>
      <dgm:spPr/>
      <dgm:t>
        <a:bodyPr/>
        <a:lstStyle/>
        <a:p>
          <a:endParaRPr lang="en-US"/>
        </a:p>
      </dgm:t>
    </dgm:pt>
    <dgm:pt modelId="{87399BB5-7626-4FF5-9A73-9C377F366B91}" type="pres">
      <dgm:prSet presAssocID="{13A33D52-357C-4089-AA11-395FDE8C005D}" presName="Name19" presStyleLbl="parChTrans1D3" presStyleIdx="1" presStyleCnt="2"/>
      <dgm:spPr/>
      <dgm:t>
        <a:bodyPr/>
        <a:lstStyle/>
        <a:p>
          <a:endParaRPr lang="en-US"/>
        </a:p>
      </dgm:t>
    </dgm:pt>
    <dgm:pt modelId="{3FB0BACB-F3DB-4CC9-B800-2B44FB45BCAC}" type="pres">
      <dgm:prSet presAssocID="{B07240ED-5555-4C7F-BA0C-BC9E236B9350}" presName="Name21" presStyleCnt="0"/>
      <dgm:spPr/>
      <dgm:t>
        <a:bodyPr/>
        <a:lstStyle/>
        <a:p>
          <a:endParaRPr lang="en-US"/>
        </a:p>
      </dgm:t>
    </dgm:pt>
    <dgm:pt modelId="{047A3A47-E054-4CAB-A2B0-AB843691AB94}" type="pres">
      <dgm:prSet presAssocID="{B07240ED-5555-4C7F-BA0C-BC9E236B9350}" presName="level2Shape" presStyleLbl="node3" presStyleIdx="1" presStyleCnt="2"/>
      <dgm:spPr/>
      <dgm:t>
        <a:bodyPr/>
        <a:lstStyle/>
        <a:p>
          <a:endParaRPr lang="en-US"/>
        </a:p>
      </dgm:t>
    </dgm:pt>
    <dgm:pt modelId="{59F2C75B-8242-43EF-B4AE-F8E65AEF1AE3}" type="pres">
      <dgm:prSet presAssocID="{B07240ED-5555-4C7F-BA0C-BC9E236B9350}" presName="hierChild3" presStyleCnt="0"/>
      <dgm:spPr/>
      <dgm:t>
        <a:bodyPr/>
        <a:lstStyle/>
        <a:p>
          <a:endParaRPr lang="en-US"/>
        </a:p>
      </dgm:t>
    </dgm:pt>
    <dgm:pt modelId="{97E53AB6-197A-45CD-91B9-209F6BD91EF5}" type="pres">
      <dgm:prSet presAssocID="{F1A6B8A7-6989-4DBB-8D89-CD14753CE935}" presName="bgShapesFlow" presStyleCnt="0"/>
      <dgm:spPr/>
      <dgm:t>
        <a:bodyPr/>
        <a:lstStyle/>
        <a:p>
          <a:endParaRPr lang="en-US"/>
        </a:p>
      </dgm:t>
    </dgm:pt>
  </dgm:ptLst>
  <dgm:cxnLst>
    <dgm:cxn modelId="{83DBEFFC-9212-44E5-B322-706F24A8F67E}" srcId="{AB1A0EBA-9EE3-4DD3-ACA4-170D69E98111}" destId="{08662E55-7E43-407B-A8F7-612E7F13A364}" srcOrd="1" destOrd="0" parTransId="{2F56F5C6-7699-433E-B43E-4ADB0847832B}" sibTransId="{482B8BBB-A23E-4B0B-BCE8-62000EFC27B2}"/>
    <dgm:cxn modelId="{F52AD10C-7A1F-418D-A2FD-8554BF7741FD}" type="presOf" srcId="{AD0000D4-0D78-44BB-9B44-D61B237D7D19}" destId="{38F90F77-5F16-47B4-B865-0097BF68ADB0}" srcOrd="0" destOrd="0" presId="urn:microsoft.com/office/officeart/2005/8/layout/hierarchy6"/>
    <dgm:cxn modelId="{FAD8595B-97CE-444C-884B-54DFD60B498B}" type="presOf" srcId="{2F56F5C6-7699-433E-B43E-4ADB0847832B}" destId="{640E3B4B-09F4-4368-B191-4A24666AF48C}" srcOrd="0" destOrd="0" presId="urn:microsoft.com/office/officeart/2005/8/layout/hierarchy6"/>
    <dgm:cxn modelId="{09BA1DF2-E430-4C31-A8A6-F5C0503F38C8}" srcId="{AB1A0EBA-9EE3-4DD3-ACA4-170D69E98111}" destId="{3225E6D2-E254-47BD-B5D2-9E811470A385}" srcOrd="0" destOrd="0" parTransId="{8E4C1633-A9D5-4104-BD99-A68C95CC10DB}" sibTransId="{74AE4A8A-D054-4643-86CF-F7AB6410100E}"/>
    <dgm:cxn modelId="{8AF39F9A-523F-4E9C-B7F7-664203AF6750}" type="presOf" srcId="{8E4C1633-A9D5-4104-BD99-A68C95CC10DB}" destId="{22A5810B-BE24-4022-BE98-C725478FC107}" srcOrd="0" destOrd="0" presId="urn:microsoft.com/office/officeart/2005/8/layout/hierarchy6"/>
    <dgm:cxn modelId="{DB7DE0EE-5A41-4F62-9567-140AE90B6E34}" type="presOf" srcId="{F1A6B8A7-6989-4DBB-8D89-CD14753CE935}" destId="{615BE154-0A57-47C5-BDF7-B3169644481C}" srcOrd="0" destOrd="0" presId="urn:microsoft.com/office/officeart/2005/8/layout/hierarchy6"/>
    <dgm:cxn modelId="{724A89F2-54D4-4094-BCBD-F9E2FC13E56A}" type="presOf" srcId="{3225E6D2-E254-47BD-B5D2-9E811470A385}" destId="{C8E0188A-A952-4E6F-90C7-0F5502481987}" srcOrd="0" destOrd="0" presId="urn:microsoft.com/office/officeart/2005/8/layout/hierarchy6"/>
    <dgm:cxn modelId="{F11157D6-DCEC-46D0-BF79-96B311BA3533}" type="presOf" srcId="{ED71A7B7-D3E5-4D7B-A1D1-3638B0115B61}" destId="{1225475D-9E57-41FB-AD7C-2CA8892ACB03}" srcOrd="0" destOrd="0" presId="urn:microsoft.com/office/officeart/2005/8/layout/hierarchy6"/>
    <dgm:cxn modelId="{FFDF09CE-17AC-48D7-A66E-CFC1540ECD19}" type="presOf" srcId="{B07240ED-5555-4C7F-BA0C-BC9E236B9350}" destId="{047A3A47-E054-4CAB-A2B0-AB843691AB94}" srcOrd="0" destOrd="0" presId="urn:microsoft.com/office/officeart/2005/8/layout/hierarchy6"/>
    <dgm:cxn modelId="{E0F8292B-0C12-4867-95FB-AE8240AE0E56}" type="presOf" srcId="{13A33D52-357C-4089-AA11-395FDE8C005D}" destId="{87399BB5-7626-4FF5-9A73-9C377F366B91}" srcOrd="0" destOrd="0" presId="urn:microsoft.com/office/officeart/2005/8/layout/hierarchy6"/>
    <dgm:cxn modelId="{7EF5F119-64AB-48A2-A615-67D56DF8761C}" type="presOf" srcId="{AB1A0EBA-9EE3-4DD3-ACA4-170D69E98111}" destId="{90A4F613-0DF9-4EFB-9D23-C2C58B440764}" srcOrd="0" destOrd="0" presId="urn:microsoft.com/office/officeart/2005/8/layout/hierarchy6"/>
    <dgm:cxn modelId="{4D2D7646-8902-44ED-A998-F0FD66B63F87}" type="presOf" srcId="{08662E55-7E43-407B-A8F7-612E7F13A364}" destId="{44455E08-F17C-4A71-A4AC-435F7BC84844}" srcOrd="0" destOrd="0" presId="urn:microsoft.com/office/officeart/2005/8/layout/hierarchy6"/>
    <dgm:cxn modelId="{E0C39C4F-FBE7-41B6-95CE-FE479D59868E}" srcId="{08662E55-7E43-407B-A8F7-612E7F13A364}" destId="{B07240ED-5555-4C7F-BA0C-BC9E236B9350}" srcOrd="1" destOrd="0" parTransId="{13A33D52-357C-4089-AA11-395FDE8C005D}" sibTransId="{A6F2707A-F6A0-426B-998A-EE0C50041853}"/>
    <dgm:cxn modelId="{7AC13F5E-17C2-4DA8-BFB7-C9A60AA72571}" srcId="{08662E55-7E43-407B-A8F7-612E7F13A364}" destId="{AD0000D4-0D78-44BB-9B44-D61B237D7D19}" srcOrd="0" destOrd="0" parTransId="{ED71A7B7-D3E5-4D7B-A1D1-3638B0115B61}" sibTransId="{50344814-2E7E-4DA5-A692-7E13D97C4C52}"/>
    <dgm:cxn modelId="{499DFF4C-2ED9-43B8-8EF5-D817F51DE6DB}" srcId="{F1A6B8A7-6989-4DBB-8D89-CD14753CE935}" destId="{AB1A0EBA-9EE3-4DD3-ACA4-170D69E98111}" srcOrd="0" destOrd="0" parTransId="{DA1241F3-735B-4127-AB85-8FCB67A84B03}" sibTransId="{45F47B4F-9538-4E24-A4B5-8B1DE3AB7FE5}"/>
    <dgm:cxn modelId="{6BCFF31F-25B7-4AA3-93CB-D649B9577C73}" type="presParOf" srcId="{615BE154-0A57-47C5-BDF7-B3169644481C}" destId="{912168CD-9578-4DC5-B270-70E53B29C8D2}" srcOrd="0" destOrd="0" presId="urn:microsoft.com/office/officeart/2005/8/layout/hierarchy6"/>
    <dgm:cxn modelId="{9C10810D-2962-46E6-9AC6-9736FE8D745E}" type="presParOf" srcId="{912168CD-9578-4DC5-B270-70E53B29C8D2}" destId="{E307457F-25AF-448B-960F-DCA4B4131EED}" srcOrd="0" destOrd="0" presId="urn:microsoft.com/office/officeart/2005/8/layout/hierarchy6"/>
    <dgm:cxn modelId="{006269B7-8E45-4F20-8214-5063179FBB79}" type="presParOf" srcId="{E307457F-25AF-448B-960F-DCA4B4131EED}" destId="{5D112C30-C4BD-469B-9FD5-77EE3ADAD42C}" srcOrd="0" destOrd="0" presId="urn:microsoft.com/office/officeart/2005/8/layout/hierarchy6"/>
    <dgm:cxn modelId="{23575449-2147-497C-8A26-EDF589547093}" type="presParOf" srcId="{5D112C30-C4BD-469B-9FD5-77EE3ADAD42C}" destId="{90A4F613-0DF9-4EFB-9D23-C2C58B440764}" srcOrd="0" destOrd="0" presId="urn:microsoft.com/office/officeart/2005/8/layout/hierarchy6"/>
    <dgm:cxn modelId="{5BEE4282-75B3-42FD-8CB0-A8956E5E7FA9}" type="presParOf" srcId="{5D112C30-C4BD-469B-9FD5-77EE3ADAD42C}" destId="{BFB205C1-E1C6-4BFB-8DE1-CD5E220FE99E}" srcOrd="1" destOrd="0" presId="urn:microsoft.com/office/officeart/2005/8/layout/hierarchy6"/>
    <dgm:cxn modelId="{059BD841-F4E5-41BA-A0DC-1F1116FD0E10}" type="presParOf" srcId="{BFB205C1-E1C6-4BFB-8DE1-CD5E220FE99E}" destId="{22A5810B-BE24-4022-BE98-C725478FC107}" srcOrd="0" destOrd="0" presId="urn:microsoft.com/office/officeart/2005/8/layout/hierarchy6"/>
    <dgm:cxn modelId="{A272E23E-DAE7-4285-81CF-25138DA1EEA5}" type="presParOf" srcId="{BFB205C1-E1C6-4BFB-8DE1-CD5E220FE99E}" destId="{1E8A63F5-BC53-4669-8362-018DC82EC0A5}" srcOrd="1" destOrd="0" presId="urn:microsoft.com/office/officeart/2005/8/layout/hierarchy6"/>
    <dgm:cxn modelId="{5EB53D3F-5042-442C-A20E-A1FAE9FCEB25}" type="presParOf" srcId="{1E8A63F5-BC53-4669-8362-018DC82EC0A5}" destId="{C8E0188A-A952-4E6F-90C7-0F5502481987}" srcOrd="0" destOrd="0" presId="urn:microsoft.com/office/officeart/2005/8/layout/hierarchy6"/>
    <dgm:cxn modelId="{7BC8FFE9-DF51-4BD4-9F3B-53DF8AFEE41F}" type="presParOf" srcId="{1E8A63F5-BC53-4669-8362-018DC82EC0A5}" destId="{7BE740EB-3FE4-45E6-9FE5-539FC0AFDB6C}" srcOrd="1" destOrd="0" presId="urn:microsoft.com/office/officeart/2005/8/layout/hierarchy6"/>
    <dgm:cxn modelId="{A6CC4F5A-8632-4C9F-AA3B-FB203A371C82}" type="presParOf" srcId="{BFB205C1-E1C6-4BFB-8DE1-CD5E220FE99E}" destId="{640E3B4B-09F4-4368-B191-4A24666AF48C}" srcOrd="2" destOrd="0" presId="urn:microsoft.com/office/officeart/2005/8/layout/hierarchy6"/>
    <dgm:cxn modelId="{7213AF0B-8FFD-4D21-912C-8A7BC55E9205}" type="presParOf" srcId="{BFB205C1-E1C6-4BFB-8DE1-CD5E220FE99E}" destId="{1EFE5A62-003B-4485-862D-BDB62B24EA4F}" srcOrd="3" destOrd="0" presId="urn:microsoft.com/office/officeart/2005/8/layout/hierarchy6"/>
    <dgm:cxn modelId="{7902826C-F22A-4E58-9C7E-3B625EDAC4C8}" type="presParOf" srcId="{1EFE5A62-003B-4485-862D-BDB62B24EA4F}" destId="{44455E08-F17C-4A71-A4AC-435F7BC84844}" srcOrd="0" destOrd="0" presId="urn:microsoft.com/office/officeart/2005/8/layout/hierarchy6"/>
    <dgm:cxn modelId="{FBEF142D-D1BF-4505-B8F9-34B6DEC9689D}" type="presParOf" srcId="{1EFE5A62-003B-4485-862D-BDB62B24EA4F}" destId="{7698A414-126C-4036-B213-59B8A8FE49C7}" srcOrd="1" destOrd="0" presId="urn:microsoft.com/office/officeart/2005/8/layout/hierarchy6"/>
    <dgm:cxn modelId="{D2FA2438-3B60-4158-92A9-E7B015B0FCDF}" type="presParOf" srcId="{7698A414-126C-4036-B213-59B8A8FE49C7}" destId="{1225475D-9E57-41FB-AD7C-2CA8892ACB03}" srcOrd="0" destOrd="0" presId="urn:microsoft.com/office/officeart/2005/8/layout/hierarchy6"/>
    <dgm:cxn modelId="{F6544CE5-304F-4EC6-9B7B-A88C9B49ED8C}" type="presParOf" srcId="{7698A414-126C-4036-B213-59B8A8FE49C7}" destId="{B36DBAFD-149C-44B6-B0E9-628C8DD14528}" srcOrd="1" destOrd="0" presId="urn:microsoft.com/office/officeart/2005/8/layout/hierarchy6"/>
    <dgm:cxn modelId="{6E2F50C5-973C-4790-A9A2-8C29A698E7BC}" type="presParOf" srcId="{B36DBAFD-149C-44B6-B0E9-628C8DD14528}" destId="{38F90F77-5F16-47B4-B865-0097BF68ADB0}" srcOrd="0" destOrd="0" presId="urn:microsoft.com/office/officeart/2005/8/layout/hierarchy6"/>
    <dgm:cxn modelId="{9FF935D9-11CB-42A8-8681-D92A42B53DFC}" type="presParOf" srcId="{B36DBAFD-149C-44B6-B0E9-628C8DD14528}" destId="{4B9ABEC7-19DB-4FFD-B1A7-38055119BFEE}" srcOrd="1" destOrd="0" presId="urn:microsoft.com/office/officeart/2005/8/layout/hierarchy6"/>
    <dgm:cxn modelId="{A9DF278F-11F9-4DD4-8A16-2D580F6E11BD}" type="presParOf" srcId="{7698A414-126C-4036-B213-59B8A8FE49C7}" destId="{87399BB5-7626-4FF5-9A73-9C377F366B91}" srcOrd="2" destOrd="0" presId="urn:microsoft.com/office/officeart/2005/8/layout/hierarchy6"/>
    <dgm:cxn modelId="{37FF0F91-10FD-47B4-8566-67CD35FB1A9C}" type="presParOf" srcId="{7698A414-126C-4036-B213-59B8A8FE49C7}" destId="{3FB0BACB-F3DB-4CC9-B800-2B44FB45BCAC}" srcOrd="3" destOrd="0" presId="urn:microsoft.com/office/officeart/2005/8/layout/hierarchy6"/>
    <dgm:cxn modelId="{E7F9C71B-05DD-4333-9795-2B63D9D21391}" type="presParOf" srcId="{3FB0BACB-F3DB-4CC9-B800-2B44FB45BCAC}" destId="{047A3A47-E054-4CAB-A2B0-AB843691AB94}" srcOrd="0" destOrd="0" presId="urn:microsoft.com/office/officeart/2005/8/layout/hierarchy6"/>
    <dgm:cxn modelId="{5E42129D-70B4-48F5-9EA3-2BBA797F58C4}" type="presParOf" srcId="{3FB0BACB-F3DB-4CC9-B800-2B44FB45BCAC}" destId="{59F2C75B-8242-43EF-B4AE-F8E65AEF1AE3}" srcOrd="1" destOrd="0" presId="urn:microsoft.com/office/officeart/2005/8/layout/hierarchy6"/>
    <dgm:cxn modelId="{DFF6F0DC-99E1-4308-B5D9-12B5615DCBC3}" type="presParOf" srcId="{615BE154-0A57-47C5-BDF7-B3169644481C}" destId="{97E53AB6-197A-45CD-91B9-209F6BD91EF5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1A6B8A7-6989-4DBB-8D89-CD14753CE935}" type="doc">
      <dgm:prSet loTypeId="urn:microsoft.com/office/officeart/2005/8/layout/hierarchy6" loCatId="hierarchy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AB1A0EBA-9EE3-4DD3-ACA4-170D69E98111}">
      <dgm:prSet phldrT="[Text]" custT="1"/>
      <dgm:spPr/>
      <dgm:t>
        <a:bodyPr/>
        <a:lstStyle/>
        <a:p>
          <a:r>
            <a:rPr lang="en-US" sz="1200" b="1" smtClean="0"/>
            <a:t>/</a:t>
          </a:r>
          <a:endParaRPr lang="en-US" sz="1200" b="1" dirty="0"/>
        </a:p>
      </dgm:t>
    </dgm:pt>
    <dgm:pt modelId="{DA1241F3-735B-4127-AB85-8FCB67A84B03}" type="parTrans" cxnId="{499DFF4C-2ED9-43B8-8EF5-D817F51DE6DB}">
      <dgm:prSet/>
      <dgm:spPr/>
      <dgm:t>
        <a:bodyPr/>
        <a:lstStyle/>
        <a:p>
          <a:endParaRPr lang="en-US" sz="1200"/>
        </a:p>
      </dgm:t>
    </dgm:pt>
    <dgm:pt modelId="{45F47B4F-9538-4E24-A4B5-8B1DE3AB7FE5}" type="sibTrans" cxnId="{499DFF4C-2ED9-43B8-8EF5-D817F51DE6DB}">
      <dgm:prSet/>
      <dgm:spPr/>
      <dgm:t>
        <a:bodyPr/>
        <a:lstStyle/>
        <a:p>
          <a:endParaRPr lang="en-US" sz="1200"/>
        </a:p>
      </dgm:t>
    </dgm:pt>
    <dgm:pt modelId="{3225E6D2-E254-47BD-B5D2-9E811470A385}">
      <dgm:prSet phldrT="[Text]" custT="1"/>
      <dgm:spPr/>
      <dgm:t>
        <a:bodyPr/>
        <a:lstStyle/>
        <a:p>
          <a:r>
            <a:rPr lang="en-US" sz="1200" b="1" smtClean="0"/>
            <a:t>-</a:t>
          </a:r>
          <a:endParaRPr lang="en-US" sz="1200" b="1" dirty="0"/>
        </a:p>
      </dgm:t>
    </dgm:pt>
    <dgm:pt modelId="{8E4C1633-A9D5-4104-BD99-A68C95CC10DB}" type="parTrans" cxnId="{09BA1DF2-E430-4C31-A8A6-F5C0503F38C8}">
      <dgm:prSet/>
      <dgm:spPr/>
      <dgm:t>
        <a:bodyPr/>
        <a:lstStyle/>
        <a:p>
          <a:endParaRPr lang="en-US" sz="1400" b="1">
            <a:solidFill>
              <a:srgbClr val="00B0F0"/>
            </a:solidFill>
          </a:endParaRPr>
        </a:p>
      </dgm:t>
    </dgm:pt>
    <dgm:pt modelId="{74AE4A8A-D054-4643-86CF-F7AB6410100E}" type="sibTrans" cxnId="{09BA1DF2-E430-4C31-A8A6-F5C0503F38C8}">
      <dgm:prSet/>
      <dgm:spPr/>
      <dgm:t>
        <a:bodyPr/>
        <a:lstStyle/>
        <a:p>
          <a:endParaRPr lang="en-US" sz="1200"/>
        </a:p>
      </dgm:t>
    </dgm:pt>
    <dgm:pt modelId="{08662E55-7E43-407B-A8F7-612E7F13A364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1200" b="1" smtClean="0"/>
            <a:t>+</a:t>
          </a:r>
          <a:endParaRPr lang="en-US" sz="1200" b="1" dirty="0"/>
        </a:p>
      </dgm:t>
    </dgm:pt>
    <dgm:pt modelId="{2F56F5C6-7699-433E-B43E-4ADB0847832B}" type="parTrans" cxnId="{83DBEFFC-9212-44E5-B322-706F24A8F67E}">
      <dgm:prSet/>
      <dgm:spPr/>
      <dgm:t>
        <a:bodyPr/>
        <a:lstStyle/>
        <a:p>
          <a:endParaRPr lang="en-US" sz="1400" b="1">
            <a:solidFill>
              <a:srgbClr val="00B0F0"/>
            </a:solidFill>
          </a:endParaRPr>
        </a:p>
      </dgm:t>
    </dgm:pt>
    <dgm:pt modelId="{482B8BBB-A23E-4B0B-BCE8-62000EFC27B2}" type="sibTrans" cxnId="{83DBEFFC-9212-44E5-B322-706F24A8F67E}">
      <dgm:prSet/>
      <dgm:spPr/>
      <dgm:t>
        <a:bodyPr/>
        <a:lstStyle/>
        <a:p>
          <a:endParaRPr lang="en-US" sz="1200"/>
        </a:p>
      </dgm:t>
    </dgm:pt>
    <dgm:pt modelId="{AD0000D4-0D78-44BB-9B44-D61B237D7D19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1200" b="1" smtClean="0"/>
            <a:t>A3</a:t>
          </a:r>
          <a:endParaRPr lang="en-US" sz="1200" b="1" dirty="0"/>
        </a:p>
      </dgm:t>
    </dgm:pt>
    <dgm:pt modelId="{ED71A7B7-D3E5-4D7B-A1D1-3638B0115B61}" type="parTrans" cxnId="{7AC13F5E-17C2-4DA8-BFB7-C9A60AA72571}">
      <dgm:prSet/>
      <dgm:spPr/>
      <dgm:t>
        <a:bodyPr/>
        <a:lstStyle/>
        <a:p>
          <a:endParaRPr lang="en-US" sz="1400" b="1">
            <a:solidFill>
              <a:srgbClr val="00B0F0"/>
            </a:solidFill>
          </a:endParaRPr>
        </a:p>
      </dgm:t>
    </dgm:pt>
    <dgm:pt modelId="{50344814-2E7E-4DA5-A692-7E13D97C4C52}" type="sibTrans" cxnId="{7AC13F5E-17C2-4DA8-BFB7-C9A60AA72571}">
      <dgm:prSet/>
      <dgm:spPr/>
      <dgm:t>
        <a:bodyPr/>
        <a:lstStyle/>
        <a:p>
          <a:endParaRPr lang="en-US" sz="1200"/>
        </a:p>
      </dgm:t>
    </dgm:pt>
    <dgm:pt modelId="{67EC346E-A7B8-424B-8C55-919BB7CC2099}">
      <dgm:prSet phldrT="[Text]" custT="1"/>
      <dgm:spPr/>
      <dgm:t>
        <a:bodyPr/>
        <a:lstStyle/>
        <a:p>
          <a:r>
            <a:rPr lang="en-US" sz="1200" b="1" smtClean="0"/>
            <a:t>A3</a:t>
          </a:r>
          <a:endParaRPr lang="en-US" sz="1200" b="1" dirty="0"/>
        </a:p>
      </dgm:t>
    </dgm:pt>
    <dgm:pt modelId="{669829B3-3F8C-4106-8286-6827D27F1ADC}" type="parTrans" cxnId="{B7D68B6B-BCEB-4D2B-9750-6CCCFFCFE1FD}">
      <dgm:prSet/>
      <dgm:spPr/>
      <dgm:t>
        <a:bodyPr/>
        <a:lstStyle/>
        <a:p>
          <a:endParaRPr lang="en-US" sz="1400" b="1">
            <a:solidFill>
              <a:srgbClr val="00B0F0"/>
            </a:solidFill>
          </a:endParaRPr>
        </a:p>
      </dgm:t>
    </dgm:pt>
    <dgm:pt modelId="{770F5C61-CCE7-4D4F-9F6B-31EDDF2D1406}" type="sibTrans" cxnId="{B7D68B6B-BCEB-4D2B-9750-6CCCFFCFE1FD}">
      <dgm:prSet/>
      <dgm:spPr/>
      <dgm:t>
        <a:bodyPr/>
        <a:lstStyle/>
        <a:p>
          <a:endParaRPr lang="en-US" sz="1200"/>
        </a:p>
      </dgm:t>
    </dgm:pt>
    <dgm:pt modelId="{075A6A88-D617-4730-81FE-26BB479CF206}">
      <dgm:prSet phldrT="[Text]" custT="1"/>
      <dgm:spPr/>
      <dgm:t>
        <a:bodyPr/>
        <a:lstStyle/>
        <a:p>
          <a:r>
            <a:rPr lang="en-US" sz="1200" b="1" smtClean="0"/>
            <a:t>A1</a:t>
          </a:r>
          <a:endParaRPr lang="en-US" sz="1200" b="1" dirty="0"/>
        </a:p>
      </dgm:t>
    </dgm:pt>
    <dgm:pt modelId="{C59B1E3C-5D95-444F-9B18-5EDE7BAA4A68}" type="parTrans" cxnId="{E5094476-C105-4A72-804E-439A7BE03949}">
      <dgm:prSet/>
      <dgm:spPr/>
      <dgm:t>
        <a:bodyPr/>
        <a:lstStyle/>
        <a:p>
          <a:endParaRPr lang="en-US" sz="1400" b="1">
            <a:solidFill>
              <a:srgbClr val="00B0F0"/>
            </a:solidFill>
          </a:endParaRPr>
        </a:p>
      </dgm:t>
    </dgm:pt>
    <dgm:pt modelId="{5B0FA45C-8047-42F2-B3CA-CB46A9685D18}" type="sibTrans" cxnId="{E5094476-C105-4A72-804E-439A7BE03949}">
      <dgm:prSet/>
      <dgm:spPr/>
      <dgm:t>
        <a:bodyPr/>
        <a:lstStyle/>
        <a:p>
          <a:endParaRPr lang="en-US" sz="1200"/>
        </a:p>
      </dgm:t>
    </dgm:pt>
    <dgm:pt modelId="{65FA5899-063B-4062-8D17-81437F6E4D5D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1200" b="1" smtClean="0"/>
            <a:t>A5</a:t>
          </a:r>
          <a:endParaRPr lang="en-US" sz="1200" b="1" dirty="0"/>
        </a:p>
      </dgm:t>
    </dgm:pt>
    <dgm:pt modelId="{74AFF2EA-15F0-4104-BB3C-566EEC6004A7}" type="parTrans" cxnId="{8CBC8AB8-3BDC-4B52-A07B-5131CFB963B6}">
      <dgm:prSet/>
      <dgm:spPr/>
      <dgm:t>
        <a:bodyPr/>
        <a:lstStyle/>
        <a:p>
          <a:endParaRPr lang="en-US" sz="1200">
            <a:solidFill>
              <a:srgbClr val="00B0F0"/>
            </a:solidFill>
          </a:endParaRPr>
        </a:p>
      </dgm:t>
    </dgm:pt>
    <dgm:pt modelId="{E9EE22EC-2C06-400A-A15C-5F6425BA980C}" type="sibTrans" cxnId="{8CBC8AB8-3BDC-4B52-A07B-5131CFB963B6}">
      <dgm:prSet/>
      <dgm:spPr/>
      <dgm:t>
        <a:bodyPr/>
        <a:lstStyle/>
        <a:p>
          <a:endParaRPr lang="en-US" sz="1200"/>
        </a:p>
      </dgm:t>
    </dgm:pt>
    <dgm:pt modelId="{615BE154-0A57-47C5-BDF7-B3169644481C}" type="pres">
      <dgm:prSet presAssocID="{F1A6B8A7-6989-4DBB-8D89-CD14753CE93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2168CD-9578-4DC5-B270-70E53B29C8D2}" type="pres">
      <dgm:prSet presAssocID="{F1A6B8A7-6989-4DBB-8D89-CD14753CE935}" presName="hierFlow" presStyleCnt="0"/>
      <dgm:spPr/>
      <dgm:t>
        <a:bodyPr/>
        <a:lstStyle/>
        <a:p>
          <a:endParaRPr lang="en-US"/>
        </a:p>
      </dgm:t>
    </dgm:pt>
    <dgm:pt modelId="{E307457F-25AF-448B-960F-DCA4B4131EED}" type="pres">
      <dgm:prSet presAssocID="{F1A6B8A7-6989-4DBB-8D89-CD14753CE93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D112C30-C4BD-469B-9FD5-77EE3ADAD42C}" type="pres">
      <dgm:prSet presAssocID="{AB1A0EBA-9EE3-4DD3-ACA4-170D69E98111}" presName="Name14" presStyleCnt="0"/>
      <dgm:spPr/>
      <dgm:t>
        <a:bodyPr/>
        <a:lstStyle/>
        <a:p>
          <a:endParaRPr lang="en-US"/>
        </a:p>
      </dgm:t>
    </dgm:pt>
    <dgm:pt modelId="{90A4F613-0DF9-4EFB-9D23-C2C58B440764}" type="pres">
      <dgm:prSet presAssocID="{AB1A0EBA-9EE3-4DD3-ACA4-170D69E98111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B205C1-E1C6-4BFB-8DE1-CD5E220FE99E}" type="pres">
      <dgm:prSet presAssocID="{AB1A0EBA-9EE3-4DD3-ACA4-170D69E98111}" presName="hierChild2" presStyleCnt="0"/>
      <dgm:spPr/>
      <dgm:t>
        <a:bodyPr/>
        <a:lstStyle/>
        <a:p>
          <a:endParaRPr lang="en-US"/>
        </a:p>
      </dgm:t>
    </dgm:pt>
    <dgm:pt modelId="{22A5810B-BE24-4022-BE98-C725478FC107}" type="pres">
      <dgm:prSet presAssocID="{8E4C1633-A9D5-4104-BD99-A68C95CC10DB}" presName="Name19" presStyleLbl="parChTrans1D2" presStyleIdx="0" presStyleCnt="2"/>
      <dgm:spPr/>
      <dgm:t>
        <a:bodyPr/>
        <a:lstStyle/>
        <a:p>
          <a:endParaRPr lang="en-US"/>
        </a:p>
      </dgm:t>
    </dgm:pt>
    <dgm:pt modelId="{1E8A63F5-BC53-4669-8362-018DC82EC0A5}" type="pres">
      <dgm:prSet presAssocID="{3225E6D2-E254-47BD-B5D2-9E811470A385}" presName="Name21" presStyleCnt="0"/>
      <dgm:spPr/>
      <dgm:t>
        <a:bodyPr/>
        <a:lstStyle/>
        <a:p>
          <a:endParaRPr lang="en-US"/>
        </a:p>
      </dgm:t>
    </dgm:pt>
    <dgm:pt modelId="{C8E0188A-A952-4E6F-90C7-0F5502481987}" type="pres">
      <dgm:prSet presAssocID="{3225E6D2-E254-47BD-B5D2-9E811470A385}" presName="level2Shape" presStyleLbl="node2" presStyleIdx="0" presStyleCnt="2"/>
      <dgm:spPr/>
      <dgm:t>
        <a:bodyPr/>
        <a:lstStyle/>
        <a:p>
          <a:endParaRPr lang="en-US"/>
        </a:p>
      </dgm:t>
    </dgm:pt>
    <dgm:pt modelId="{7BE740EB-3FE4-45E6-9FE5-539FC0AFDB6C}" type="pres">
      <dgm:prSet presAssocID="{3225E6D2-E254-47BD-B5D2-9E811470A385}" presName="hierChild3" presStyleCnt="0"/>
      <dgm:spPr/>
      <dgm:t>
        <a:bodyPr/>
        <a:lstStyle/>
        <a:p>
          <a:endParaRPr lang="en-US"/>
        </a:p>
      </dgm:t>
    </dgm:pt>
    <dgm:pt modelId="{927A55DD-5070-464A-B72D-B2A1DCD63A17}" type="pres">
      <dgm:prSet presAssocID="{669829B3-3F8C-4106-8286-6827D27F1ADC}" presName="Name19" presStyleLbl="parChTrans1D3" presStyleIdx="0" presStyleCnt="4"/>
      <dgm:spPr/>
      <dgm:t>
        <a:bodyPr/>
        <a:lstStyle/>
        <a:p>
          <a:endParaRPr lang="en-US"/>
        </a:p>
      </dgm:t>
    </dgm:pt>
    <dgm:pt modelId="{9C379F28-55D7-4D65-8095-5C677943C839}" type="pres">
      <dgm:prSet presAssocID="{67EC346E-A7B8-424B-8C55-919BB7CC2099}" presName="Name21" presStyleCnt="0"/>
      <dgm:spPr/>
      <dgm:t>
        <a:bodyPr/>
        <a:lstStyle/>
        <a:p>
          <a:endParaRPr lang="en-US"/>
        </a:p>
      </dgm:t>
    </dgm:pt>
    <dgm:pt modelId="{6234B9C6-6A74-4F5E-BC6F-28B44B95C899}" type="pres">
      <dgm:prSet presAssocID="{67EC346E-A7B8-424B-8C55-919BB7CC2099}" presName="level2Shape" presStyleLbl="node3" presStyleIdx="0" presStyleCnt="4"/>
      <dgm:spPr/>
      <dgm:t>
        <a:bodyPr/>
        <a:lstStyle/>
        <a:p>
          <a:endParaRPr lang="en-US"/>
        </a:p>
      </dgm:t>
    </dgm:pt>
    <dgm:pt modelId="{C15B488C-FF6E-46BC-9C14-3F23A9AAC767}" type="pres">
      <dgm:prSet presAssocID="{67EC346E-A7B8-424B-8C55-919BB7CC2099}" presName="hierChild3" presStyleCnt="0"/>
      <dgm:spPr/>
      <dgm:t>
        <a:bodyPr/>
        <a:lstStyle/>
        <a:p>
          <a:endParaRPr lang="en-US"/>
        </a:p>
      </dgm:t>
    </dgm:pt>
    <dgm:pt modelId="{0B93258B-A6FE-446D-9316-B54DB4A0B90F}" type="pres">
      <dgm:prSet presAssocID="{C59B1E3C-5D95-444F-9B18-5EDE7BAA4A68}" presName="Name19" presStyleLbl="parChTrans1D3" presStyleIdx="1" presStyleCnt="4"/>
      <dgm:spPr/>
      <dgm:t>
        <a:bodyPr/>
        <a:lstStyle/>
        <a:p>
          <a:endParaRPr lang="en-US"/>
        </a:p>
      </dgm:t>
    </dgm:pt>
    <dgm:pt modelId="{E187D5CF-A79B-49D9-A829-DD4FE8AB1F94}" type="pres">
      <dgm:prSet presAssocID="{075A6A88-D617-4730-81FE-26BB479CF206}" presName="Name21" presStyleCnt="0"/>
      <dgm:spPr/>
      <dgm:t>
        <a:bodyPr/>
        <a:lstStyle/>
        <a:p>
          <a:endParaRPr lang="en-US"/>
        </a:p>
      </dgm:t>
    </dgm:pt>
    <dgm:pt modelId="{58707833-D7CC-43C3-9BC5-8E86691F39AB}" type="pres">
      <dgm:prSet presAssocID="{075A6A88-D617-4730-81FE-26BB479CF206}" presName="level2Shape" presStyleLbl="node3" presStyleIdx="1" presStyleCnt="4"/>
      <dgm:spPr/>
      <dgm:t>
        <a:bodyPr/>
        <a:lstStyle/>
        <a:p>
          <a:endParaRPr lang="en-US"/>
        </a:p>
      </dgm:t>
    </dgm:pt>
    <dgm:pt modelId="{1D3A160E-ED77-4762-A128-C1902ED0BB3D}" type="pres">
      <dgm:prSet presAssocID="{075A6A88-D617-4730-81FE-26BB479CF206}" presName="hierChild3" presStyleCnt="0"/>
      <dgm:spPr/>
      <dgm:t>
        <a:bodyPr/>
        <a:lstStyle/>
        <a:p>
          <a:endParaRPr lang="en-US"/>
        </a:p>
      </dgm:t>
    </dgm:pt>
    <dgm:pt modelId="{640E3B4B-09F4-4368-B191-4A24666AF48C}" type="pres">
      <dgm:prSet presAssocID="{2F56F5C6-7699-433E-B43E-4ADB0847832B}" presName="Name19" presStyleLbl="parChTrans1D2" presStyleIdx="1" presStyleCnt="2"/>
      <dgm:spPr/>
      <dgm:t>
        <a:bodyPr/>
        <a:lstStyle/>
        <a:p>
          <a:endParaRPr lang="en-US"/>
        </a:p>
      </dgm:t>
    </dgm:pt>
    <dgm:pt modelId="{1EFE5A62-003B-4485-862D-BDB62B24EA4F}" type="pres">
      <dgm:prSet presAssocID="{08662E55-7E43-407B-A8F7-612E7F13A364}" presName="Name21" presStyleCnt="0"/>
      <dgm:spPr/>
      <dgm:t>
        <a:bodyPr/>
        <a:lstStyle/>
        <a:p>
          <a:endParaRPr lang="en-US"/>
        </a:p>
      </dgm:t>
    </dgm:pt>
    <dgm:pt modelId="{44455E08-F17C-4A71-A4AC-435F7BC84844}" type="pres">
      <dgm:prSet presAssocID="{08662E55-7E43-407B-A8F7-612E7F13A364}" presName="level2Shape" presStyleLbl="node2" presStyleIdx="1" presStyleCnt="2"/>
      <dgm:spPr/>
      <dgm:t>
        <a:bodyPr/>
        <a:lstStyle/>
        <a:p>
          <a:endParaRPr lang="en-US"/>
        </a:p>
      </dgm:t>
    </dgm:pt>
    <dgm:pt modelId="{7698A414-126C-4036-B213-59B8A8FE49C7}" type="pres">
      <dgm:prSet presAssocID="{08662E55-7E43-407B-A8F7-612E7F13A364}" presName="hierChild3" presStyleCnt="0"/>
      <dgm:spPr/>
      <dgm:t>
        <a:bodyPr/>
        <a:lstStyle/>
        <a:p>
          <a:endParaRPr lang="en-US"/>
        </a:p>
      </dgm:t>
    </dgm:pt>
    <dgm:pt modelId="{1225475D-9E57-41FB-AD7C-2CA8892ACB03}" type="pres">
      <dgm:prSet presAssocID="{ED71A7B7-D3E5-4D7B-A1D1-3638B0115B61}" presName="Name19" presStyleLbl="parChTrans1D3" presStyleIdx="2" presStyleCnt="4"/>
      <dgm:spPr/>
      <dgm:t>
        <a:bodyPr/>
        <a:lstStyle/>
        <a:p>
          <a:endParaRPr lang="en-US"/>
        </a:p>
      </dgm:t>
    </dgm:pt>
    <dgm:pt modelId="{B36DBAFD-149C-44B6-B0E9-628C8DD14528}" type="pres">
      <dgm:prSet presAssocID="{AD0000D4-0D78-44BB-9B44-D61B237D7D19}" presName="Name21" presStyleCnt="0"/>
      <dgm:spPr/>
      <dgm:t>
        <a:bodyPr/>
        <a:lstStyle/>
        <a:p>
          <a:endParaRPr lang="en-US"/>
        </a:p>
      </dgm:t>
    </dgm:pt>
    <dgm:pt modelId="{38F90F77-5F16-47B4-B865-0097BF68ADB0}" type="pres">
      <dgm:prSet presAssocID="{AD0000D4-0D78-44BB-9B44-D61B237D7D19}" presName="level2Shape" presStyleLbl="node3" presStyleIdx="2" presStyleCnt="4"/>
      <dgm:spPr/>
      <dgm:t>
        <a:bodyPr/>
        <a:lstStyle/>
        <a:p>
          <a:endParaRPr lang="en-US"/>
        </a:p>
      </dgm:t>
    </dgm:pt>
    <dgm:pt modelId="{4B9ABEC7-19DB-4FFD-B1A7-38055119BFEE}" type="pres">
      <dgm:prSet presAssocID="{AD0000D4-0D78-44BB-9B44-D61B237D7D19}" presName="hierChild3" presStyleCnt="0"/>
      <dgm:spPr/>
      <dgm:t>
        <a:bodyPr/>
        <a:lstStyle/>
        <a:p>
          <a:endParaRPr lang="en-US"/>
        </a:p>
      </dgm:t>
    </dgm:pt>
    <dgm:pt modelId="{26F36C24-86CF-446F-A23A-710670EAC215}" type="pres">
      <dgm:prSet presAssocID="{74AFF2EA-15F0-4104-BB3C-566EEC6004A7}" presName="Name19" presStyleLbl="parChTrans1D3" presStyleIdx="3" presStyleCnt="4"/>
      <dgm:spPr/>
      <dgm:t>
        <a:bodyPr/>
        <a:lstStyle/>
        <a:p>
          <a:endParaRPr lang="en-US"/>
        </a:p>
      </dgm:t>
    </dgm:pt>
    <dgm:pt modelId="{A56F9AE3-9C5A-4E32-885C-E08043A7645D}" type="pres">
      <dgm:prSet presAssocID="{65FA5899-063B-4062-8D17-81437F6E4D5D}" presName="Name21" presStyleCnt="0"/>
      <dgm:spPr/>
      <dgm:t>
        <a:bodyPr/>
        <a:lstStyle/>
        <a:p>
          <a:endParaRPr lang="en-US"/>
        </a:p>
      </dgm:t>
    </dgm:pt>
    <dgm:pt modelId="{E102BF3A-049B-4A76-8E22-464B09CE49E2}" type="pres">
      <dgm:prSet presAssocID="{65FA5899-063B-4062-8D17-81437F6E4D5D}" presName="level2Shape" presStyleLbl="node3" presStyleIdx="3" presStyleCnt="4"/>
      <dgm:spPr/>
      <dgm:t>
        <a:bodyPr/>
        <a:lstStyle/>
        <a:p>
          <a:endParaRPr lang="en-US"/>
        </a:p>
      </dgm:t>
    </dgm:pt>
    <dgm:pt modelId="{7A2EE693-7ECB-4F06-9B3A-CF6DFD3308C2}" type="pres">
      <dgm:prSet presAssocID="{65FA5899-063B-4062-8D17-81437F6E4D5D}" presName="hierChild3" presStyleCnt="0"/>
      <dgm:spPr/>
      <dgm:t>
        <a:bodyPr/>
        <a:lstStyle/>
        <a:p>
          <a:endParaRPr lang="en-US"/>
        </a:p>
      </dgm:t>
    </dgm:pt>
    <dgm:pt modelId="{97E53AB6-197A-45CD-91B9-209F6BD91EF5}" type="pres">
      <dgm:prSet presAssocID="{F1A6B8A7-6989-4DBB-8D89-CD14753CE935}" presName="bgShapesFlow" presStyleCnt="0"/>
      <dgm:spPr/>
      <dgm:t>
        <a:bodyPr/>
        <a:lstStyle/>
        <a:p>
          <a:endParaRPr lang="en-US"/>
        </a:p>
      </dgm:t>
    </dgm:pt>
  </dgm:ptLst>
  <dgm:cxnLst>
    <dgm:cxn modelId="{AB71F3F2-4959-40E5-BC0D-4801C3CC44DA}" type="presOf" srcId="{2F56F5C6-7699-433E-B43E-4ADB0847832B}" destId="{640E3B4B-09F4-4368-B191-4A24666AF48C}" srcOrd="0" destOrd="0" presId="urn:microsoft.com/office/officeart/2005/8/layout/hierarchy6"/>
    <dgm:cxn modelId="{09BA1DF2-E430-4C31-A8A6-F5C0503F38C8}" srcId="{AB1A0EBA-9EE3-4DD3-ACA4-170D69E98111}" destId="{3225E6D2-E254-47BD-B5D2-9E811470A385}" srcOrd="0" destOrd="0" parTransId="{8E4C1633-A9D5-4104-BD99-A68C95CC10DB}" sibTransId="{74AE4A8A-D054-4643-86CF-F7AB6410100E}"/>
    <dgm:cxn modelId="{B7D68B6B-BCEB-4D2B-9750-6CCCFFCFE1FD}" srcId="{3225E6D2-E254-47BD-B5D2-9E811470A385}" destId="{67EC346E-A7B8-424B-8C55-919BB7CC2099}" srcOrd="0" destOrd="0" parTransId="{669829B3-3F8C-4106-8286-6827D27F1ADC}" sibTransId="{770F5C61-CCE7-4D4F-9F6B-31EDDF2D1406}"/>
    <dgm:cxn modelId="{2B8B2392-A853-48BE-AF2B-D0061D34EC29}" type="presOf" srcId="{669829B3-3F8C-4106-8286-6827D27F1ADC}" destId="{927A55DD-5070-464A-B72D-B2A1DCD63A17}" srcOrd="0" destOrd="0" presId="urn:microsoft.com/office/officeart/2005/8/layout/hierarchy6"/>
    <dgm:cxn modelId="{CBF68AAE-093B-48AB-A489-370D124EA351}" type="presOf" srcId="{AB1A0EBA-9EE3-4DD3-ACA4-170D69E98111}" destId="{90A4F613-0DF9-4EFB-9D23-C2C58B440764}" srcOrd="0" destOrd="0" presId="urn:microsoft.com/office/officeart/2005/8/layout/hierarchy6"/>
    <dgm:cxn modelId="{031F19AA-B4E2-44A7-9D6B-0D5FD8D08A97}" type="presOf" srcId="{F1A6B8A7-6989-4DBB-8D89-CD14753CE935}" destId="{615BE154-0A57-47C5-BDF7-B3169644481C}" srcOrd="0" destOrd="0" presId="urn:microsoft.com/office/officeart/2005/8/layout/hierarchy6"/>
    <dgm:cxn modelId="{E5094476-C105-4A72-804E-439A7BE03949}" srcId="{3225E6D2-E254-47BD-B5D2-9E811470A385}" destId="{075A6A88-D617-4730-81FE-26BB479CF206}" srcOrd="1" destOrd="0" parTransId="{C59B1E3C-5D95-444F-9B18-5EDE7BAA4A68}" sibTransId="{5B0FA45C-8047-42F2-B3CA-CB46A9685D18}"/>
    <dgm:cxn modelId="{7AC13F5E-17C2-4DA8-BFB7-C9A60AA72571}" srcId="{08662E55-7E43-407B-A8F7-612E7F13A364}" destId="{AD0000D4-0D78-44BB-9B44-D61B237D7D19}" srcOrd="0" destOrd="0" parTransId="{ED71A7B7-D3E5-4D7B-A1D1-3638B0115B61}" sibTransId="{50344814-2E7E-4DA5-A692-7E13D97C4C52}"/>
    <dgm:cxn modelId="{5F0E64BA-9A96-456E-B777-F2228E3A52DA}" type="presOf" srcId="{67EC346E-A7B8-424B-8C55-919BB7CC2099}" destId="{6234B9C6-6A74-4F5E-BC6F-28B44B95C899}" srcOrd="0" destOrd="0" presId="urn:microsoft.com/office/officeart/2005/8/layout/hierarchy6"/>
    <dgm:cxn modelId="{8704FBD4-3CA6-4AC3-B4DA-4B64B6AA47DA}" type="presOf" srcId="{075A6A88-D617-4730-81FE-26BB479CF206}" destId="{58707833-D7CC-43C3-9BC5-8E86691F39AB}" srcOrd="0" destOrd="0" presId="urn:microsoft.com/office/officeart/2005/8/layout/hierarchy6"/>
    <dgm:cxn modelId="{8CBC8AB8-3BDC-4B52-A07B-5131CFB963B6}" srcId="{08662E55-7E43-407B-A8F7-612E7F13A364}" destId="{65FA5899-063B-4062-8D17-81437F6E4D5D}" srcOrd="1" destOrd="0" parTransId="{74AFF2EA-15F0-4104-BB3C-566EEC6004A7}" sibTransId="{E9EE22EC-2C06-400A-A15C-5F6425BA980C}"/>
    <dgm:cxn modelId="{0272455C-0B4C-458E-B291-202A73B2CDF7}" type="presOf" srcId="{74AFF2EA-15F0-4104-BB3C-566EEC6004A7}" destId="{26F36C24-86CF-446F-A23A-710670EAC215}" srcOrd="0" destOrd="0" presId="urn:microsoft.com/office/officeart/2005/8/layout/hierarchy6"/>
    <dgm:cxn modelId="{83DBEFFC-9212-44E5-B322-706F24A8F67E}" srcId="{AB1A0EBA-9EE3-4DD3-ACA4-170D69E98111}" destId="{08662E55-7E43-407B-A8F7-612E7F13A364}" srcOrd="1" destOrd="0" parTransId="{2F56F5C6-7699-433E-B43E-4ADB0847832B}" sibTransId="{482B8BBB-A23E-4B0B-BCE8-62000EFC27B2}"/>
    <dgm:cxn modelId="{65523261-0EB4-4995-8051-6088904426E1}" type="presOf" srcId="{C59B1E3C-5D95-444F-9B18-5EDE7BAA4A68}" destId="{0B93258B-A6FE-446D-9316-B54DB4A0B90F}" srcOrd="0" destOrd="0" presId="urn:microsoft.com/office/officeart/2005/8/layout/hierarchy6"/>
    <dgm:cxn modelId="{1889798E-DE5E-491F-A010-863E6DE2BCBC}" type="presOf" srcId="{8E4C1633-A9D5-4104-BD99-A68C95CC10DB}" destId="{22A5810B-BE24-4022-BE98-C725478FC107}" srcOrd="0" destOrd="0" presId="urn:microsoft.com/office/officeart/2005/8/layout/hierarchy6"/>
    <dgm:cxn modelId="{499DFF4C-2ED9-43B8-8EF5-D817F51DE6DB}" srcId="{F1A6B8A7-6989-4DBB-8D89-CD14753CE935}" destId="{AB1A0EBA-9EE3-4DD3-ACA4-170D69E98111}" srcOrd="0" destOrd="0" parTransId="{DA1241F3-735B-4127-AB85-8FCB67A84B03}" sibTransId="{45F47B4F-9538-4E24-A4B5-8B1DE3AB7FE5}"/>
    <dgm:cxn modelId="{24CAFD72-02CF-4336-8002-368276ABD1DD}" type="presOf" srcId="{08662E55-7E43-407B-A8F7-612E7F13A364}" destId="{44455E08-F17C-4A71-A4AC-435F7BC84844}" srcOrd="0" destOrd="0" presId="urn:microsoft.com/office/officeart/2005/8/layout/hierarchy6"/>
    <dgm:cxn modelId="{8C24A549-8A83-471F-B01F-63581FEF8408}" type="presOf" srcId="{3225E6D2-E254-47BD-B5D2-9E811470A385}" destId="{C8E0188A-A952-4E6F-90C7-0F5502481987}" srcOrd="0" destOrd="0" presId="urn:microsoft.com/office/officeart/2005/8/layout/hierarchy6"/>
    <dgm:cxn modelId="{4E65FE04-3F7E-4944-8571-316EA68E3D0C}" type="presOf" srcId="{AD0000D4-0D78-44BB-9B44-D61B237D7D19}" destId="{38F90F77-5F16-47B4-B865-0097BF68ADB0}" srcOrd="0" destOrd="0" presId="urn:microsoft.com/office/officeart/2005/8/layout/hierarchy6"/>
    <dgm:cxn modelId="{B6BF5E0F-1D41-4023-8F7E-223BD3FA6C5D}" type="presOf" srcId="{65FA5899-063B-4062-8D17-81437F6E4D5D}" destId="{E102BF3A-049B-4A76-8E22-464B09CE49E2}" srcOrd="0" destOrd="0" presId="urn:microsoft.com/office/officeart/2005/8/layout/hierarchy6"/>
    <dgm:cxn modelId="{E6D10C8C-AD64-44A7-8FE5-CB44071DEC5E}" type="presOf" srcId="{ED71A7B7-D3E5-4D7B-A1D1-3638B0115B61}" destId="{1225475D-9E57-41FB-AD7C-2CA8892ACB03}" srcOrd="0" destOrd="0" presId="urn:microsoft.com/office/officeart/2005/8/layout/hierarchy6"/>
    <dgm:cxn modelId="{92F46B47-F6E7-4C3E-A985-71E22DE3130D}" type="presParOf" srcId="{615BE154-0A57-47C5-BDF7-B3169644481C}" destId="{912168CD-9578-4DC5-B270-70E53B29C8D2}" srcOrd="0" destOrd="0" presId="urn:microsoft.com/office/officeart/2005/8/layout/hierarchy6"/>
    <dgm:cxn modelId="{69B04BB3-9854-43B9-8BCB-DC1434196271}" type="presParOf" srcId="{912168CD-9578-4DC5-B270-70E53B29C8D2}" destId="{E307457F-25AF-448B-960F-DCA4B4131EED}" srcOrd="0" destOrd="0" presId="urn:microsoft.com/office/officeart/2005/8/layout/hierarchy6"/>
    <dgm:cxn modelId="{FB2270E6-7188-4AAB-886A-A110834687FD}" type="presParOf" srcId="{E307457F-25AF-448B-960F-DCA4B4131EED}" destId="{5D112C30-C4BD-469B-9FD5-77EE3ADAD42C}" srcOrd="0" destOrd="0" presId="urn:microsoft.com/office/officeart/2005/8/layout/hierarchy6"/>
    <dgm:cxn modelId="{06BACA62-DEC6-4D0D-BA96-61C3DC932550}" type="presParOf" srcId="{5D112C30-C4BD-469B-9FD5-77EE3ADAD42C}" destId="{90A4F613-0DF9-4EFB-9D23-C2C58B440764}" srcOrd="0" destOrd="0" presId="urn:microsoft.com/office/officeart/2005/8/layout/hierarchy6"/>
    <dgm:cxn modelId="{5B74FD52-584D-45F9-B1E4-AFB33979DD07}" type="presParOf" srcId="{5D112C30-C4BD-469B-9FD5-77EE3ADAD42C}" destId="{BFB205C1-E1C6-4BFB-8DE1-CD5E220FE99E}" srcOrd="1" destOrd="0" presId="urn:microsoft.com/office/officeart/2005/8/layout/hierarchy6"/>
    <dgm:cxn modelId="{C51E8336-3CDC-4140-806E-FD088BC2E1F5}" type="presParOf" srcId="{BFB205C1-E1C6-4BFB-8DE1-CD5E220FE99E}" destId="{22A5810B-BE24-4022-BE98-C725478FC107}" srcOrd="0" destOrd="0" presId="urn:microsoft.com/office/officeart/2005/8/layout/hierarchy6"/>
    <dgm:cxn modelId="{9036E2A9-116F-4963-88B6-F68613E9D371}" type="presParOf" srcId="{BFB205C1-E1C6-4BFB-8DE1-CD5E220FE99E}" destId="{1E8A63F5-BC53-4669-8362-018DC82EC0A5}" srcOrd="1" destOrd="0" presId="urn:microsoft.com/office/officeart/2005/8/layout/hierarchy6"/>
    <dgm:cxn modelId="{382AB3CF-988C-41D7-9EAE-575F674CCC9C}" type="presParOf" srcId="{1E8A63F5-BC53-4669-8362-018DC82EC0A5}" destId="{C8E0188A-A952-4E6F-90C7-0F5502481987}" srcOrd="0" destOrd="0" presId="urn:microsoft.com/office/officeart/2005/8/layout/hierarchy6"/>
    <dgm:cxn modelId="{6C384DED-6BF3-4A97-A7AD-790BCF97CBB2}" type="presParOf" srcId="{1E8A63F5-BC53-4669-8362-018DC82EC0A5}" destId="{7BE740EB-3FE4-45E6-9FE5-539FC0AFDB6C}" srcOrd="1" destOrd="0" presId="urn:microsoft.com/office/officeart/2005/8/layout/hierarchy6"/>
    <dgm:cxn modelId="{E77194E6-129D-431E-AB97-3C2DE636CD16}" type="presParOf" srcId="{7BE740EB-3FE4-45E6-9FE5-539FC0AFDB6C}" destId="{927A55DD-5070-464A-B72D-B2A1DCD63A17}" srcOrd="0" destOrd="0" presId="urn:microsoft.com/office/officeart/2005/8/layout/hierarchy6"/>
    <dgm:cxn modelId="{8C995BAB-E329-4525-97EC-BBC0B3120FA2}" type="presParOf" srcId="{7BE740EB-3FE4-45E6-9FE5-539FC0AFDB6C}" destId="{9C379F28-55D7-4D65-8095-5C677943C839}" srcOrd="1" destOrd="0" presId="urn:microsoft.com/office/officeart/2005/8/layout/hierarchy6"/>
    <dgm:cxn modelId="{A8B58CCB-EB92-49DF-AA54-0491710947CE}" type="presParOf" srcId="{9C379F28-55D7-4D65-8095-5C677943C839}" destId="{6234B9C6-6A74-4F5E-BC6F-28B44B95C899}" srcOrd="0" destOrd="0" presId="urn:microsoft.com/office/officeart/2005/8/layout/hierarchy6"/>
    <dgm:cxn modelId="{A47A4672-E8AE-4C8A-B85B-3FCEF1525B0E}" type="presParOf" srcId="{9C379F28-55D7-4D65-8095-5C677943C839}" destId="{C15B488C-FF6E-46BC-9C14-3F23A9AAC767}" srcOrd="1" destOrd="0" presId="urn:microsoft.com/office/officeart/2005/8/layout/hierarchy6"/>
    <dgm:cxn modelId="{F6EC9C3D-1A6E-4940-BEA3-832C26BFBB0E}" type="presParOf" srcId="{7BE740EB-3FE4-45E6-9FE5-539FC0AFDB6C}" destId="{0B93258B-A6FE-446D-9316-B54DB4A0B90F}" srcOrd="2" destOrd="0" presId="urn:microsoft.com/office/officeart/2005/8/layout/hierarchy6"/>
    <dgm:cxn modelId="{B0652C92-7BA4-416D-8D7B-F983CF64E98A}" type="presParOf" srcId="{7BE740EB-3FE4-45E6-9FE5-539FC0AFDB6C}" destId="{E187D5CF-A79B-49D9-A829-DD4FE8AB1F94}" srcOrd="3" destOrd="0" presId="urn:microsoft.com/office/officeart/2005/8/layout/hierarchy6"/>
    <dgm:cxn modelId="{D1C2C7BC-8AFB-4F71-959A-C7E3218BA187}" type="presParOf" srcId="{E187D5CF-A79B-49D9-A829-DD4FE8AB1F94}" destId="{58707833-D7CC-43C3-9BC5-8E86691F39AB}" srcOrd="0" destOrd="0" presId="urn:microsoft.com/office/officeart/2005/8/layout/hierarchy6"/>
    <dgm:cxn modelId="{6C84A1D0-159A-451A-9730-C0A58EA44F7E}" type="presParOf" srcId="{E187D5CF-A79B-49D9-A829-DD4FE8AB1F94}" destId="{1D3A160E-ED77-4762-A128-C1902ED0BB3D}" srcOrd="1" destOrd="0" presId="urn:microsoft.com/office/officeart/2005/8/layout/hierarchy6"/>
    <dgm:cxn modelId="{C1DA355F-89B5-4B50-820F-8A05C18EB27B}" type="presParOf" srcId="{BFB205C1-E1C6-4BFB-8DE1-CD5E220FE99E}" destId="{640E3B4B-09F4-4368-B191-4A24666AF48C}" srcOrd="2" destOrd="0" presId="urn:microsoft.com/office/officeart/2005/8/layout/hierarchy6"/>
    <dgm:cxn modelId="{9A4D251C-093C-44E3-80CF-D87167F5330F}" type="presParOf" srcId="{BFB205C1-E1C6-4BFB-8DE1-CD5E220FE99E}" destId="{1EFE5A62-003B-4485-862D-BDB62B24EA4F}" srcOrd="3" destOrd="0" presId="urn:microsoft.com/office/officeart/2005/8/layout/hierarchy6"/>
    <dgm:cxn modelId="{00CCA88D-C187-4C85-A912-ED3585D4E284}" type="presParOf" srcId="{1EFE5A62-003B-4485-862D-BDB62B24EA4F}" destId="{44455E08-F17C-4A71-A4AC-435F7BC84844}" srcOrd="0" destOrd="0" presId="urn:microsoft.com/office/officeart/2005/8/layout/hierarchy6"/>
    <dgm:cxn modelId="{F89D6B75-EB8D-443E-8600-35D739E9C301}" type="presParOf" srcId="{1EFE5A62-003B-4485-862D-BDB62B24EA4F}" destId="{7698A414-126C-4036-B213-59B8A8FE49C7}" srcOrd="1" destOrd="0" presId="urn:microsoft.com/office/officeart/2005/8/layout/hierarchy6"/>
    <dgm:cxn modelId="{38D6B7FC-A1A2-4CD0-B372-334382002A29}" type="presParOf" srcId="{7698A414-126C-4036-B213-59B8A8FE49C7}" destId="{1225475D-9E57-41FB-AD7C-2CA8892ACB03}" srcOrd="0" destOrd="0" presId="urn:microsoft.com/office/officeart/2005/8/layout/hierarchy6"/>
    <dgm:cxn modelId="{1C4A8E9A-BED4-4E09-8536-4E36D837EFB7}" type="presParOf" srcId="{7698A414-126C-4036-B213-59B8A8FE49C7}" destId="{B36DBAFD-149C-44B6-B0E9-628C8DD14528}" srcOrd="1" destOrd="0" presId="urn:microsoft.com/office/officeart/2005/8/layout/hierarchy6"/>
    <dgm:cxn modelId="{38A12B90-DF77-437D-B55F-A1DD5BD95553}" type="presParOf" srcId="{B36DBAFD-149C-44B6-B0E9-628C8DD14528}" destId="{38F90F77-5F16-47B4-B865-0097BF68ADB0}" srcOrd="0" destOrd="0" presId="urn:microsoft.com/office/officeart/2005/8/layout/hierarchy6"/>
    <dgm:cxn modelId="{5A660DB3-DB34-4E1C-889B-C4E861BC31BC}" type="presParOf" srcId="{B36DBAFD-149C-44B6-B0E9-628C8DD14528}" destId="{4B9ABEC7-19DB-4FFD-B1A7-38055119BFEE}" srcOrd="1" destOrd="0" presId="urn:microsoft.com/office/officeart/2005/8/layout/hierarchy6"/>
    <dgm:cxn modelId="{6EB549D7-8E4E-464D-A082-B03760819A21}" type="presParOf" srcId="{7698A414-126C-4036-B213-59B8A8FE49C7}" destId="{26F36C24-86CF-446F-A23A-710670EAC215}" srcOrd="2" destOrd="0" presId="urn:microsoft.com/office/officeart/2005/8/layout/hierarchy6"/>
    <dgm:cxn modelId="{CB0CC8AB-2967-490C-8C24-216BCBF9CE3C}" type="presParOf" srcId="{7698A414-126C-4036-B213-59B8A8FE49C7}" destId="{A56F9AE3-9C5A-4E32-885C-E08043A7645D}" srcOrd="3" destOrd="0" presId="urn:microsoft.com/office/officeart/2005/8/layout/hierarchy6"/>
    <dgm:cxn modelId="{10AA95EB-51C5-470B-A8C9-0FF3C2210069}" type="presParOf" srcId="{A56F9AE3-9C5A-4E32-885C-E08043A7645D}" destId="{E102BF3A-049B-4A76-8E22-464B09CE49E2}" srcOrd="0" destOrd="0" presId="urn:microsoft.com/office/officeart/2005/8/layout/hierarchy6"/>
    <dgm:cxn modelId="{4F84774F-DB7B-4B31-8DC9-05286D1B1644}" type="presParOf" srcId="{A56F9AE3-9C5A-4E32-885C-E08043A7645D}" destId="{7A2EE693-7ECB-4F06-9B3A-CF6DFD3308C2}" srcOrd="1" destOrd="0" presId="urn:microsoft.com/office/officeart/2005/8/layout/hierarchy6"/>
    <dgm:cxn modelId="{65A489AE-7378-410D-A2CD-B65872CB5289}" type="presParOf" srcId="{615BE154-0A57-47C5-BDF7-B3169644481C}" destId="{97E53AB6-197A-45CD-91B9-209F6BD91EF5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1A6B8A7-6989-4DBB-8D89-CD14753CE935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1A0EBA-9EE3-4DD3-ACA4-170D69E98111}">
      <dgm:prSet phldrT="[Text]" custT="1"/>
      <dgm:spPr/>
      <dgm:t>
        <a:bodyPr/>
        <a:lstStyle/>
        <a:p>
          <a:r>
            <a:rPr lang="en-US" sz="1100" b="1" smtClean="0"/>
            <a:t>/</a:t>
          </a:r>
          <a:endParaRPr lang="en-US" sz="1100" b="1" dirty="0"/>
        </a:p>
      </dgm:t>
    </dgm:pt>
    <dgm:pt modelId="{DA1241F3-735B-4127-AB85-8FCB67A84B03}" type="parTrans" cxnId="{499DFF4C-2ED9-43B8-8EF5-D817F51DE6DB}">
      <dgm:prSet/>
      <dgm:spPr/>
      <dgm:t>
        <a:bodyPr/>
        <a:lstStyle/>
        <a:p>
          <a:endParaRPr lang="en-US" sz="1100"/>
        </a:p>
      </dgm:t>
    </dgm:pt>
    <dgm:pt modelId="{45F47B4F-9538-4E24-A4B5-8B1DE3AB7FE5}" type="sibTrans" cxnId="{499DFF4C-2ED9-43B8-8EF5-D817F51DE6DB}">
      <dgm:prSet/>
      <dgm:spPr/>
      <dgm:t>
        <a:bodyPr/>
        <a:lstStyle/>
        <a:p>
          <a:endParaRPr lang="en-US" sz="1100"/>
        </a:p>
      </dgm:t>
    </dgm:pt>
    <dgm:pt modelId="{3225E6D2-E254-47BD-B5D2-9E811470A385}">
      <dgm:prSet phldrT="[Text]" custT="1"/>
      <dgm:spPr/>
      <dgm:t>
        <a:bodyPr/>
        <a:lstStyle/>
        <a:p>
          <a:r>
            <a:rPr lang="en-US" sz="1100" b="1" smtClean="0"/>
            <a:t>A2</a:t>
          </a:r>
          <a:endParaRPr lang="en-US" sz="1100" b="1" dirty="0"/>
        </a:p>
      </dgm:t>
    </dgm:pt>
    <dgm:pt modelId="{8E4C1633-A9D5-4104-BD99-A68C95CC10DB}" type="parTrans" cxnId="{09BA1DF2-E430-4C31-A8A6-F5C0503F38C8}">
      <dgm:prSet/>
      <dgm:spPr/>
      <dgm:t>
        <a:bodyPr/>
        <a:lstStyle/>
        <a:p>
          <a:endParaRPr lang="en-US" sz="1200" b="1">
            <a:solidFill>
              <a:srgbClr val="7030A0"/>
            </a:solidFill>
          </a:endParaRPr>
        </a:p>
      </dgm:t>
    </dgm:pt>
    <dgm:pt modelId="{74AE4A8A-D054-4643-86CF-F7AB6410100E}" type="sibTrans" cxnId="{09BA1DF2-E430-4C31-A8A6-F5C0503F38C8}">
      <dgm:prSet/>
      <dgm:spPr/>
      <dgm:t>
        <a:bodyPr/>
        <a:lstStyle/>
        <a:p>
          <a:endParaRPr lang="en-US" sz="1100"/>
        </a:p>
      </dgm:t>
    </dgm:pt>
    <dgm:pt modelId="{08662E55-7E43-407B-A8F7-612E7F13A364}">
      <dgm:prSet phldrT="[Text]" custT="1"/>
      <dgm:spPr>
        <a:solidFill>
          <a:srgbClr val="955E4B"/>
        </a:solidFill>
      </dgm:spPr>
      <dgm:t>
        <a:bodyPr/>
        <a:lstStyle/>
        <a:p>
          <a:r>
            <a:rPr lang="en-US" sz="1100" b="1" smtClean="0"/>
            <a:t>*</a:t>
          </a:r>
          <a:endParaRPr lang="en-US" sz="1100" b="1" dirty="0"/>
        </a:p>
      </dgm:t>
    </dgm:pt>
    <dgm:pt modelId="{2F56F5C6-7699-433E-B43E-4ADB0847832B}" type="parTrans" cxnId="{83DBEFFC-9212-44E5-B322-706F24A8F67E}">
      <dgm:prSet/>
      <dgm:spPr/>
      <dgm:t>
        <a:bodyPr/>
        <a:lstStyle/>
        <a:p>
          <a:endParaRPr lang="en-US" sz="1200" b="1">
            <a:solidFill>
              <a:srgbClr val="7030A0"/>
            </a:solidFill>
          </a:endParaRPr>
        </a:p>
      </dgm:t>
    </dgm:pt>
    <dgm:pt modelId="{482B8BBB-A23E-4B0B-BCE8-62000EFC27B2}" type="sibTrans" cxnId="{83DBEFFC-9212-44E5-B322-706F24A8F67E}">
      <dgm:prSet/>
      <dgm:spPr/>
      <dgm:t>
        <a:bodyPr/>
        <a:lstStyle/>
        <a:p>
          <a:endParaRPr lang="en-US" sz="1100"/>
        </a:p>
      </dgm:t>
    </dgm:pt>
    <dgm:pt modelId="{AD0000D4-0D78-44BB-9B44-D61B237D7D19}">
      <dgm:prSet phldrT="[Text]" custT="1"/>
      <dgm:spPr>
        <a:solidFill>
          <a:srgbClr val="955E4B"/>
        </a:solidFill>
      </dgm:spPr>
      <dgm:t>
        <a:bodyPr/>
        <a:lstStyle/>
        <a:p>
          <a:r>
            <a:rPr lang="en-US" sz="1100" b="1" smtClean="0"/>
            <a:t>A2</a:t>
          </a:r>
          <a:endParaRPr lang="en-US" sz="1100" b="1" dirty="0"/>
        </a:p>
      </dgm:t>
    </dgm:pt>
    <dgm:pt modelId="{ED71A7B7-D3E5-4D7B-A1D1-3638B0115B61}" type="parTrans" cxnId="{7AC13F5E-17C2-4DA8-BFB7-C9A60AA72571}">
      <dgm:prSet/>
      <dgm:spPr/>
      <dgm:t>
        <a:bodyPr/>
        <a:lstStyle/>
        <a:p>
          <a:endParaRPr lang="en-US" sz="1200" b="1">
            <a:solidFill>
              <a:srgbClr val="00B0F0"/>
            </a:solidFill>
          </a:endParaRPr>
        </a:p>
      </dgm:t>
    </dgm:pt>
    <dgm:pt modelId="{50344814-2E7E-4DA5-A692-7E13D97C4C52}" type="sibTrans" cxnId="{7AC13F5E-17C2-4DA8-BFB7-C9A60AA72571}">
      <dgm:prSet/>
      <dgm:spPr/>
      <dgm:t>
        <a:bodyPr/>
        <a:lstStyle/>
        <a:p>
          <a:endParaRPr lang="en-US" sz="1100"/>
        </a:p>
      </dgm:t>
    </dgm:pt>
    <dgm:pt modelId="{B07240ED-5555-4C7F-BA0C-BC9E236B9350}">
      <dgm:prSet phldrT="[Text]" custT="1"/>
      <dgm:spPr>
        <a:solidFill>
          <a:srgbClr val="955E4B"/>
        </a:solidFill>
      </dgm:spPr>
      <dgm:t>
        <a:bodyPr/>
        <a:lstStyle/>
        <a:p>
          <a:r>
            <a:rPr lang="en-US" sz="1100" b="1" smtClean="0"/>
            <a:t>A3</a:t>
          </a:r>
          <a:endParaRPr lang="en-US" sz="1100" b="1" dirty="0"/>
        </a:p>
      </dgm:t>
    </dgm:pt>
    <dgm:pt modelId="{13A33D52-357C-4089-AA11-395FDE8C005D}" type="parTrans" cxnId="{E0C39C4F-FBE7-41B6-95CE-FE479D59868E}">
      <dgm:prSet/>
      <dgm:spPr/>
      <dgm:t>
        <a:bodyPr/>
        <a:lstStyle/>
        <a:p>
          <a:endParaRPr lang="en-US" sz="1200" b="1">
            <a:solidFill>
              <a:srgbClr val="00B0F0"/>
            </a:solidFill>
          </a:endParaRPr>
        </a:p>
      </dgm:t>
    </dgm:pt>
    <dgm:pt modelId="{A6F2707A-F6A0-426B-998A-EE0C50041853}" type="sibTrans" cxnId="{E0C39C4F-FBE7-41B6-95CE-FE479D59868E}">
      <dgm:prSet/>
      <dgm:spPr/>
      <dgm:t>
        <a:bodyPr/>
        <a:lstStyle/>
        <a:p>
          <a:endParaRPr lang="en-US" sz="1100"/>
        </a:p>
      </dgm:t>
    </dgm:pt>
    <dgm:pt modelId="{615BE154-0A57-47C5-BDF7-B3169644481C}" type="pres">
      <dgm:prSet presAssocID="{F1A6B8A7-6989-4DBB-8D89-CD14753CE93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2168CD-9578-4DC5-B270-70E53B29C8D2}" type="pres">
      <dgm:prSet presAssocID="{F1A6B8A7-6989-4DBB-8D89-CD14753CE935}" presName="hierFlow" presStyleCnt="0"/>
      <dgm:spPr/>
      <dgm:t>
        <a:bodyPr/>
        <a:lstStyle/>
        <a:p>
          <a:endParaRPr lang="en-US"/>
        </a:p>
      </dgm:t>
    </dgm:pt>
    <dgm:pt modelId="{E307457F-25AF-448B-960F-DCA4B4131EED}" type="pres">
      <dgm:prSet presAssocID="{F1A6B8A7-6989-4DBB-8D89-CD14753CE93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D112C30-C4BD-469B-9FD5-77EE3ADAD42C}" type="pres">
      <dgm:prSet presAssocID="{AB1A0EBA-9EE3-4DD3-ACA4-170D69E98111}" presName="Name14" presStyleCnt="0"/>
      <dgm:spPr/>
      <dgm:t>
        <a:bodyPr/>
        <a:lstStyle/>
        <a:p>
          <a:endParaRPr lang="en-US"/>
        </a:p>
      </dgm:t>
    </dgm:pt>
    <dgm:pt modelId="{90A4F613-0DF9-4EFB-9D23-C2C58B440764}" type="pres">
      <dgm:prSet presAssocID="{AB1A0EBA-9EE3-4DD3-ACA4-170D69E98111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B205C1-E1C6-4BFB-8DE1-CD5E220FE99E}" type="pres">
      <dgm:prSet presAssocID="{AB1A0EBA-9EE3-4DD3-ACA4-170D69E98111}" presName="hierChild2" presStyleCnt="0"/>
      <dgm:spPr/>
      <dgm:t>
        <a:bodyPr/>
        <a:lstStyle/>
        <a:p>
          <a:endParaRPr lang="en-US"/>
        </a:p>
      </dgm:t>
    </dgm:pt>
    <dgm:pt modelId="{22A5810B-BE24-4022-BE98-C725478FC107}" type="pres">
      <dgm:prSet presAssocID="{8E4C1633-A9D5-4104-BD99-A68C95CC10DB}" presName="Name19" presStyleLbl="parChTrans1D2" presStyleIdx="0" presStyleCnt="2"/>
      <dgm:spPr/>
      <dgm:t>
        <a:bodyPr/>
        <a:lstStyle/>
        <a:p>
          <a:endParaRPr lang="en-US"/>
        </a:p>
      </dgm:t>
    </dgm:pt>
    <dgm:pt modelId="{1E8A63F5-BC53-4669-8362-018DC82EC0A5}" type="pres">
      <dgm:prSet presAssocID="{3225E6D2-E254-47BD-B5D2-9E811470A385}" presName="Name21" presStyleCnt="0"/>
      <dgm:spPr/>
      <dgm:t>
        <a:bodyPr/>
        <a:lstStyle/>
        <a:p>
          <a:endParaRPr lang="en-US"/>
        </a:p>
      </dgm:t>
    </dgm:pt>
    <dgm:pt modelId="{C8E0188A-A952-4E6F-90C7-0F5502481987}" type="pres">
      <dgm:prSet presAssocID="{3225E6D2-E254-47BD-B5D2-9E811470A385}" presName="level2Shape" presStyleLbl="node2" presStyleIdx="0" presStyleCnt="2"/>
      <dgm:spPr/>
      <dgm:t>
        <a:bodyPr/>
        <a:lstStyle/>
        <a:p>
          <a:endParaRPr lang="en-US"/>
        </a:p>
      </dgm:t>
    </dgm:pt>
    <dgm:pt modelId="{7BE740EB-3FE4-45E6-9FE5-539FC0AFDB6C}" type="pres">
      <dgm:prSet presAssocID="{3225E6D2-E254-47BD-B5D2-9E811470A385}" presName="hierChild3" presStyleCnt="0"/>
      <dgm:spPr/>
      <dgm:t>
        <a:bodyPr/>
        <a:lstStyle/>
        <a:p>
          <a:endParaRPr lang="en-US"/>
        </a:p>
      </dgm:t>
    </dgm:pt>
    <dgm:pt modelId="{640E3B4B-09F4-4368-B191-4A24666AF48C}" type="pres">
      <dgm:prSet presAssocID="{2F56F5C6-7699-433E-B43E-4ADB0847832B}" presName="Name19" presStyleLbl="parChTrans1D2" presStyleIdx="1" presStyleCnt="2"/>
      <dgm:spPr/>
      <dgm:t>
        <a:bodyPr/>
        <a:lstStyle/>
        <a:p>
          <a:endParaRPr lang="en-US"/>
        </a:p>
      </dgm:t>
    </dgm:pt>
    <dgm:pt modelId="{1EFE5A62-003B-4485-862D-BDB62B24EA4F}" type="pres">
      <dgm:prSet presAssocID="{08662E55-7E43-407B-A8F7-612E7F13A364}" presName="Name21" presStyleCnt="0"/>
      <dgm:spPr/>
      <dgm:t>
        <a:bodyPr/>
        <a:lstStyle/>
        <a:p>
          <a:endParaRPr lang="en-US"/>
        </a:p>
      </dgm:t>
    </dgm:pt>
    <dgm:pt modelId="{44455E08-F17C-4A71-A4AC-435F7BC84844}" type="pres">
      <dgm:prSet presAssocID="{08662E55-7E43-407B-A8F7-612E7F13A364}" presName="level2Shape" presStyleLbl="node2" presStyleIdx="1" presStyleCnt="2"/>
      <dgm:spPr/>
      <dgm:t>
        <a:bodyPr/>
        <a:lstStyle/>
        <a:p>
          <a:endParaRPr lang="en-US"/>
        </a:p>
      </dgm:t>
    </dgm:pt>
    <dgm:pt modelId="{7698A414-126C-4036-B213-59B8A8FE49C7}" type="pres">
      <dgm:prSet presAssocID="{08662E55-7E43-407B-A8F7-612E7F13A364}" presName="hierChild3" presStyleCnt="0"/>
      <dgm:spPr/>
      <dgm:t>
        <a:bodyPr/>
        <a:lstStyle/>
        <a:p>
          <a:endParaRPr lang="en-US"/>
        </a:p>
      </dgm:t>
    </dgm:pt>
    <dgm:pt modelId="{1225475D-9E57-41FB-AD7C-2CA8892ACB03}" type="pres">
      <dgm:prSet presAssocID="{ED71A7B7-D3E5-4D7B-A1D1-3638B0115B61}" presName="Name19" presStyleLbl="parChTrans1D3" presStyleIdx="0" presStyleCnt="2"/>
      <dgm:spPr/>
      <dgm:t>
        <a:bodyPr/>
        <a:lstStyle/>
        <a:p>
          <a:endParaRPr lang="en-US"/>
        </a:p>
      </dgm:t>
    </dgm:pt>
    <dgm:pt modelId="{B36DBAFD-149C-44B6-B0E9-628C8DD14528}" type="pres">
      <dgm:prSet presAssocID="{AD0000D4-0D78-44BB-9B44-D61B237D7D19}" presName="Name21" presStyleCnt="0"/>
      <dgm:spPr/>
      <dgm:t>
        <a:bodyPr/>
        <a:lstStyle/>
        <a:p>
          <a:endParaRPr lang="en-US"/>
        </a:p>
      </dgm:t>
    </dgm:pt>
    <dgm:pt modelId="{38F90F77-5F16-47B4-B865-0097BF68ADB0}" type="pres">
      <dgm:prSet presAssocID="{AD0000D4-0D78-44BB-9B44-D61B237D7D19}" presName="level2Shape" presStyleLbl="node3" presStyleIdx="0" presStyleCnt="2"/>
      <dgm:spPr/>
      <dgm:t>
        <a:bodyPr/>
        <a:lstStyle/>
        <a:p>
          <a:endParaRPr lang="en-US"/>
        </a:p>
      </dgm:t>
    </dgm:pt>
    <dgm:pt modelId="{4B9ABEC7-19DB-4FFD-B1A7-38055119BFEE}" type="pres">
      <dgm:prSet presAssocID="{AD0000D4-0D78-44BB-9B44-D61B237D7D19}" presName="hierChild3" presStyleCnt="0"/>
      <dgm:spPr/>
      <dgm:t>
        <a:bodyPr/>
        <a:lstStyle/>
        <a:p>
          <a:endParaRPr lang="en-US"/>
        </a:p>
      </dgm:t>
    </dgm:pt>
    <dgm:pt modelId="{87399BB5-7626-4FF5-9A73-9C377F366B91}" type="pres">
      <dgm:prSet presAssocID="{13A33D52-357C-4089-AA11-395FDE8C005D}" presName="Name19" presStyleLbl="parChTrans1D3" presStyleIdx="1" presStyleCnt="2"/>
      <dgm:spPr/>
      <dgm:t>
        <a:bodyPr/>
        <a:lstStyle/>
        <a:p>
          <a:endParaRPr lang="en-US"/>
        </a:p>
      </dgm:t>
    </dgm:pt>
    <dgm:pt modelId="{3FB0BACB-F3DB-4CC9-B800-2B44FB45BCAC}" type="pres">
      <dgm:prSet presAssocID="{B07240ED-5555-4C7F-BA0C-BC9E236B9350}" presName="Name21" presStyleCnt="0"/>
      <dgm:spPr/>
      <dgm:t>
        <a:bodyPr/>
        <a:lstStyle/>
        <a:p>
          <a:endParaRPr lang="en-US"/>
        </a:p>
      </dgm:t>
    </dgm:pt>
    <dgm:pt modelId="{047A3A47-E054-4CAB-A2B0-AB843691AB94}" type="pres">
      <dgm:prSet presAssocID="{B07240ED-5555-4C7F-BA0C-BC9E236B9350}" presName="level2Shape" presStyleLbl="node3" presStyleIdx="1" presStyleCnt="2"/>
      <dgm:spPr/>
      <dgm:t>
        <a:bodyPr/>
        <a:lstStyle/>
        <a:p>
          <a:endParaRPr lang="en-US"/>
        </a:p>
      </dgm:t>
    </dgm:pt>
    <dgm:pt modelId="{59F2C75B-8242-43EF-B4AE-F8E65AEF1AE3}" type="pres">
      <dgm:prSet presAssocID="{B07240ED-5555-4C7F-BA0C-BC9E236B9350}" presName="hierChild3" presStyleCnt="0"/>
      <dgm:spPr/>
      <dgm:t>
        <a:bodyPr/>
        <a:lstStyle/>
        <a:p>
          <a:endParaRPr lang="en-US"/>
        </a:p>
      </dgm:t>
    </dgm:pt>
    <dgm:pt modelId="{97E53AB6-197A-45CD-91B9-209F6BD91EF5}" type="pres">
      <dgm:prSet presAssocID="{F1A6B8A7-6989-4DBB-8D89-CD14753CE935}" presName="bgShapesFlow" presStyleCnt="0"/>
      <dgm:spPr/>
      <dgm:t>
        <a:bodyPr/>
        <a:lstStyle/>
        <a:p>
          <a:endParaRPr lang="en-US"/>
        </a:p>
      </dgm:t>
    </dgm:pt>
  </dgm:ptLst>
  <dgm:cxnLst>
    <dgm:cxn modelId="{83DBEFFC-9212-44E5-B322-706F24A8F67E}" srcId="{AB1A0EBA-9EE3-4DD3-ACA4-170D69E98111}" destId="{08662E55-7E43-407B-A8F7-612E7F13A364}" srcOrd="1" destOrd="0" parTransId="{2F56F5C6-7699-433E-B43E-4ADB0847832B}" sibTransId="{482B8BBB-A23E-4B0B-BCE8-62000EFC27B2}"/>
    <dgm:cxn modelId="{77418256-51DA-46DB-8B0F-16FBF0EC2E39}" type="presOf" srcId="{AD0000D4-0D78-44BB-9B44-D61B237D7D19}" destId="{38F90F77-5F16-47B4-B865-0097BF68ADB0}" srcOrd="0" destOrd="0" presId="urn:microsoft.com/office/officeart/2005/8/layout/hierarchy6"/>
    <dgm:cxn modelId="{09BA1DF2-E430-4C31-A8A6-F5C0503F38C8}" srcId="{AB1A0EBA-9EE3-4DD3-ACA4-170D69E98111}" destId="{3225E6D2-E254-47BD-B5D2-9E811470A385}" srcOrd="0" destOrd="0" parTransId="{8E4C1633-A9D5-4104-BD99-A68C95CC10DB}" sibTransId="{74AE4A8A-D054-4643-86CF-F7AB6410100E}"/>
    <dgm:cxn modelId="{4365DA4A-750C-4B42-B5B9-DAEF5972E532}" type="presOf" srcId="{3225E6D2-E254-47BD-B5D2-9E811470A385}" destId="{C8E0188A-A952-4E6F-90C7-0F5502481987}" srcOrd="0" destOrd="0" presId="urn:microsoft.com/office/officeart/2005/8/layout/hierarchy6"/>
    <dgm:cxn modelId="{3E46FE75-9B3F-48B3-A14F-D5CEE05D3C84}" type="presOf" srcId="{8E4C1633-A9D5-4104-BD99-A68C95CC10DB}" destId="{22A5810B-BE24-4022-BE98-C725478FC107}" srcOrd="0" destOrd="0" presId="urn:microsoft.com/office/officeart/2005/8/layout/hierarchy6"/>
    <dgm:cxn modelId="{162C9710-29B3-4E84-89FC-707A691AECDE}" type="presOf" srcId="{AB1A0EBA-9EE3-4DD3-ACA4-170D69E98111}" destId="{90A4F613-0DF9-4EFB-9D23-C2C58B440764}" srcOrd="0" destOrd="0" presId="urn:microsoft.com/office/officeart/2005/8/layout/hierarchy6"/>
    <dgm:cxn modelId="{8B4C9A0F-14C4-4B1B-9C0A-D0B0817E455F}" type="presOf" srcId="{B07240ED-5555-4C7F-BA0C-BC9E236B9350}" destId="{047A3A47-E054-4CAB-A2B0-AB843691AB94}" srcOrd="0" destOrd="0" presId="urn:microsoft.com/office/officeart/2005/8/layout/hierarchy6"/>
    <dgm:cxn modelId="{8BFCEB08-3F5B-4437-B106-BB279868FB48}" type="presOf" srcId="{ED71A7B7-D3E5-4D7B-A1D1-3638B0115B61}" destId="{1225475D-9E57-41FB-AD7C-2CA8892ACB03}" srcOrd="0" destOrd="0" presId="urn:microsoft.com/office/officeart/2005/8/layout/hierarchy6"/>
    <dgm:cxn modelId="{A2DFC1CC-9F2D-4857-88B7-8209D4BCDF9D}" type="presOf" srcId="{08662E55-7E43-407B-A8F7-612E7F13A364}" destId="{44455E08-F17C-4A71-A4AC-435F7BC84844}" srcOrd="0" destOrd="0" presId="urn:microsoft.com/office/officeart/2005/8/layout/hierarchy6"/>
    <dgm:cxn modelId="{A35B7B4F-5F3E-4699-AE5C-8FBA3273D789}" type="presOf" srcId="{F1A6B8A7-6989-4DBB-8D89-CD14753CE935}" destId="{615BE154-0A57-47C5-BDF7-B3169644481C}" srcOrd="0" destOrd="0" presId="urn:microsoft.com/office/officeart/2005/8/layout/hierarchy6"/>
    <dgm:cxn modelId="{36E3054C-1349-492E-B267-B7C6146E969D}" type="presOf" srcId="{13A33D52-357C-4089-AA11-395FDE8C005D}" destId="{87399BB5-7626-4FF5-9A73-9C377F366B91}" srcOrd="0" destOrd="0" presId="urn:microsoft.com/office/officeart/2005/8/layout/hierarchy6"/>
    <dgm:cxn modelId="{C81B1826-54A4-4B8B-98DA-03BE4E880CD3}" type="presOf" srcId="{2F56F5C6-7699-433E-B43E-4ADB0847832B}" destId="{640E3B4B-09F4-4368-B191-4A24666AF48C}" srcOrd="0" destOrd="0" presId="urn:microsoft.com/office/officeart/2005/8/layout/hierarchy6"/>
    <dgm:cxn modelId="{7AC13F5E-17C2-4DA8-BFB7-C9A60AA72571}" srcId="{08662E55-7E43-407B-A8F7-612E7F13A364}" destId="{AD0000D4-0D78-44BB-9B44-D61B237D7D19}" srcOrd="0" destOrd="0" parTransId="{ED71A7B7-D3E5-4D7B-A1D1-3638B0115B61}" sibTransId="{50344814-2E7E-4DA5-A692-7E13D97C4C52}"/>
    <dgm:cxn modelId="{E0C39C4F-FBE7-41B6-95CE-FE479D59868E}" srcId="{08662E55-7E43-407B-A8F7-612E7F13A364}" destId="{B07240ED-5555-4C7F-BA0C-BC9E236B9350}" srcOrd="1" destOrd="0" parTransId="{13A33D52-357C-4089-AA11-395FDE8C005D}" sibTransId="{A6F2707A-F6A0-426B-998A-EE0C50041853}"/>
    <dgm:cxn modelId="{499DFF4C-2ED9-43B8-8EF5-D817F51DE6DB}" srcId="{F1A6B8A7-6989-4DBB-8D89-CD14753CE935}" destId="{AB1A0EBA-9EE3-4DD3-ACA4-170D69E98111}" srcOrd="0" destOrd="0" parTransId="{DA1241F3-735B-4127-AB85-8FCB67A84B03}" sibTransId="{45F47B4F-9538-4E24-A4B5-8B1DE3AB7FE5}"/>
    <dgm:cxn modelId="{DE1AC47F-C777-4C75-A8F1-7A9ABB2D9289}" type="presParOf" srcId="{615BE154-0A57-47C5-BDF7-B3169644481C}" destId="{912168CD-9578-4DC5-B270-70E53B29C8D2}" srcOrd="0" destOrd="0" presId="urn:microsoft.com/office/officeart/2005/8/layout/hierarchy6"/>
    <dgm:cxn modelId="{198F0698-64A4-442C-8F19-E0AA32240931}" type="presParOf" srcId="{912168CD-9578-4DC5-B270-70E53B29C8D2}" destId="{E307457F-25AF-448B-960F-DCA4B4131EED}" srcOrd="0" destOrd="0" presId="urn:microsoft.com/office/officeart/2005/8/layout/hierarchy6"/>
    <dgm:cxn modelId="{4BFB9106-71DB-475C-8CB9-BC3587E64DC7}" type="presParOf" srcId="{E307457F-25AF-448B-960F-DCA4B4131EED}" destId="{5D112C30-C4BD-469B-9FD5-77EE3ADAD42C}" srcOrd="0" destOrd="0" presId="urn:microsoft.com/office/officeart/2005/8/layout/hierarchy6"/>
    <dgm:cxn modelId="{9D719B20-B048-48EA-9DF8-E0D0E71974FF}" type="presParOf" srcId="{5D112C30-C4BD-469B-9FD5-77EE3ADAD42C}" destId="{90A4F613-0DF9-4EFB-9D23-C2C58B440764}" srcOrd="0" destOrd="0" presId="urn:microsoft.com/office/officeart/2005/8/layout/hierarchy6"/>
    <dgm:cxn modelId="{D746F5F1-E6D2-49F4-BECE-1E039F927EF8}" type="presParOf" srcId="{5D112C30-C4BD-469B-9FD5-77EE3ADAD42C}" destId="{BFB205C1-E1C6-4BFB-8DE1-CD5E220FE99E}" srcOrd="1" destOrd="0" presId="urn:microsoft.com/office/officeart/2005/8/layout/hierarchy6"/>
    <dgm:cxn modelId="{CD5A23F3-8809-46F2-B55E-8E8B95755735}" type="presParOf" srcId="{BFB205C1-E1C6-4BFB-8DE1-CD5E220FE99E}" destId="{22A5810B-BE24-4022-BE98-C725478FC107}" srcOrd="0" destOrd="0" presId="urn:microsoft.com/office/officeart/2005/8/layout/hierarchy6"/>
    <dgm:cxn modelId="{D5FF7A3F-D717-426E-B544-465693CEF0A4}" type="presParOf" srcId="{BFB205C1-E1C6-4BFB-8DE1-CD5E220FE99E}" destId="{1E8A63F5-BC53-4669-8362-018DC82EC0A5}" srcOrd="1" destOrd="0" presId="urn:microsoft.com/office/officeart/2005/8/layout/hierarchy6"/>
    <dgm:cxn modelId="{3C64D94E-EA49-4021-A0A6-B6176CC06B72}" type="presParOf" srcId="{1E8A63F5-BC53-4669-8362-018DC82EC0A5}" destId="{C8E0188A-A952-4E6F-90C7-0F5502481987}" srcOrd="0" destOrd="0" presId="urn:microsoft.com/office/officeart/2005/8/layout/hierarchy6"/>
    <dgm:cxn modelId="{3DCE157F-6E95-4540-966E-62EF8CBDCEEE}" type="presParOf" srcId="{1E8A63F5-BC53-4669-8362-018DC82EC0A5}" destId="{7BE740EB-3FE4-45E6-9FE5-539FC0AFDB6C}" srcOrd="1" destOrd="0" presId="urn:microsoft.com/office/officeart/2005/8/layout/hierarchy6"/>
    <dgm:cxn modelId="{CDDC8DE1-7E14-44EB-8E60-819FA98363F2}" type="presParOf" srcId="{BFB205C1-E1C6-4BFB-8DE1-CD5E220FE99E}" destId="{640E3B4B-09F4-4368-B191-4A24666AF48C}" srcOrd="2" destOrd="0" presId="urn:microsoft.com/office/officeart/2005/8/layout/hierarchy6"/>
    <dgm:cxn modelId="{07507A61-5447-49A8-9841-DB610BB2369D}" type="presParOf" srcId="{BFB205C1-E1C6-4BFB-8DE1-CD5E220FE99E}" destId="{1EFE5A62-003B-4485-862D-BDB62B24EA4F}" srcOrd="3" destOrd="0" presId="urn:microsoft.com/office/officeart/2005/8/layout/hierarchy6"/>
    <dgm:cxn modelId="{9B80B51F-07AC-4FCD-A41E-F22D6A51ECB9}" type="presParOf" srcId="{1EFE5A62-003B-4485-862D-BDB62B24EA4F}" destId="{44455E08-F17C-4A71-A4AC-435F7BC84844}" srcOrd="0" destOrd="0" presId="urn:microsoft.com/office/officeart/2005/8/layout/hierarchy6"/>
    <dgm:cxn modelId="{D465704F-2324-4B59-B9EB-03DB6886EC22}" type="presParOf" srcId="{1EFE5A62-003B-4485-862D-BDB62B24EA4F}" destId="{7698A414-126C-4036-B213-59B8A8FE49C7}" srcOrd="1" destOrd="0" presId="urn:microsoft.com/office/officeart/2005/8/layout/hierarchy6"/>
    <dgm:cxn modelId="{593B6A0E-029C-4015-8A66-52C52EE2A8E9}" type="presParOf" srcId="{7698A414-126C-4036-B213-59B8A8FE49C7}" destId="{1225475D-9E57-41FB-AD7C-2CA8892ACB03}" srcOrd="0" destOrd="0" presId="urn:microsoft.com/office/officeart/2005/8/layout/hierarchy6"/>
    <dgm:cxn modelId="{4010F8E4-73D0-4D7B-9134-F0F549FA8372}" type="presParOf" srcId="{7698A414-126C-4036-B213-59B8A8FE49C7}" destId="{B36DBAFD-149C-44B6-B0E9-628C8DD14528}" srcOrd="1" destOrd="0" presId="urn:microsoft.com/office/officeart/2005/8/layout/hierarchy6"/>
    <dgm:cxn modelId="{71E85F35-7CBB-4BE9-8618-CD52B09B07F8}" type="presParOf" srcId="{B36DBAFD-149C-44B6-B0E9-628C8DD14528}" destId="{38F90F77-5F16-47B4-B865-0097BF68ADB0}" srcOrd="0" destOrd="0" presId="urn:microsoft.com/office/officeart/2005/8/layout/hierarchy6"/>
    <dgm:cxn modelId="{F7A666BF-EED6-4DF9-8ACD-823D9EB1E1E6}" type="presParOf" srcId="{B36DBAFD-149C-44B6-B0E9-628C8DD14528}" destId="{4B9ABEC7-19DB-4FFD-B1A7-38055119BFEE}" srcOrd="1" destOrd="0" presId="urn:microsoft.com/office/officeart/2005/8/layout/hierarchy6"/>
    <dgm:cxn modelId="{1E39CC67-43F0-4334-8885-3206FA4E364E}" type="presParOf" srcId="{7698A414-126C-4036-B213-59B8A8FE49C7}" destId="{87399BB5-7626-4FF5-9A73-9C377F366B91}" srcOrd="2" destOrd="0" presId="urn:microsoft.com/office/officeart/2005/8/layout/hierarchy6"/>
    <dgm:cxn modelId="{D4884644-FFB5-464D-A99F-B89B3878A43D}" type="presParOf" srcId="{7698A414-126C-4036-B213-59B8A8FE49C7}" destId="{3FB0BACB-F3DB-4CC9-B800-2B44FB45BCAC}" srcOrd="3" destOrd="0" presId="urn:microsoft.com/office/officeart/2005/8/layout/hierarchy6"/>
    <dgm:cxn modelId="{339D68FA-6F04-4AD8-B5D8-5CA50FCD5090}" type="presParOf" srcId="{3FB0BACB-F3DB-4CC9-B800-2B44FB45BCAC}" destId="{047A3A47-E054-4CAB-A2B0-AB843691AB94}" srcOrd="0" destOrd="0" presId="urn:microsoft.com/office/officeart/2005/8/layout/hierarchy6"/>
    <dgm:cxn modelId="{16DF5819-2795-442D-979F-83F1F9E233CA}" type="presParOf" srcId="{3FB0BACB-F3DB-4CC9-B800-2B44FB45BCAC}" destId="{59F2C75B-8242-43EF-B4AE-F8E65AEF1AE3}" srcOrd="1" destOrd="0" presId="urn:microsoft.com/office/officeart/2005/8/layout/hierarchy6"/>
    <dgm:cxn modelId="{530D9E5E-B9D0-42E9-A990-B5098306F3B1}" type="presParOf" srcId="{615BE154-0A57-47C5-BDF7-B3169644481C}" destId="{97E53AB6-197A-45CD-91B9-209F6BD91EF5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3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1A6B8A7-6989-4DBB-8D89-CD14753CE935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1A0EBA-9EE3-4DD3-ACA4-170D69E98111}">
      <dgm:prSet phldrT="[Text]" custT="1"/>
      <dgm:spPr/>
      <dgm:t>
        <a:bodyPr/>
        <a:lstStyle/>
        <a:p>
          <a:r>
            <a:rPr lang="en-US" sz="1200" b="1" smtClean="0"/>
            <a:t>/</a:t>
          </a:r>
          <a:endParaRPr lang="en-US" sz="1200" b="1" dirty="0"/>
        </a:p>
      </dgm:t>
    </dgm:pt>
    <dgm:pt modelId="{DA1241F3-735B-4127-AB85-8FCB67A84B03}" type="parTrans" cxnId="{499DFF4C-2ED9-43B8-8EF5-D817F51DE6DB}">
      <dgm:prSet/>
      <dgm:spPr/>
      <dgm:t>
        <a:bodyPr/>
        <a:lstStyle/>
        <a:p>
          <a:endParaRPr lang="en-US" sz="1200"/>
        </a:p>
      </dgm:t>
    </dgm:pt>
    <dgm:pt modelId="{45F47B4F-9538-4E24-A4B5-8B1DE3AB7FE5}" type="sibTrans" cxnId="{499DFF4C-2ED9-43B8-8EF5-D817F51DE6DB}">
      <dgm:prSet/>
      <dgm:spPr/>
      <dgm:t>
        <a:bodyPr/>
        <a:lstStyle/>
        <a:p>
          <a:endParaRPr lang="en-US" sz="1200"/>
        </a:p>
      </dgm:t>
    </dgm:pt>
    <dgm:pt modelId="{3225E6D2-E254-47BD-B5D2-9E811470A385}">
      <dgm:prSet phldrT="[Text]" custT="1"/>
      <dgm:spPr/>
      <dgm:t>
        <a:bodyPr/>
        <a:lstStyle/>
        <a:p>
          <a:r>
            <a:rPr lang="en-US" sz="1200" b="1" smtClean="0"/>
            <a:t>-</a:t>
          </a:r>
          <a:endParaRPr lang="en-US" sz="1200" b="1" dirty="0"/>
        </a:p>
      </dgm:t>
    </dgm:pt>
    <dgm:pt modelId="{8E4C1633-A9D5-4104-BD99-A68C95CC10DB}" type="parTrans" cxnId="{09BA1DF2-E430-4C31-A8A6-F5C0503F38C8}">
      <dgm:prSet/>
      <dgm:spPr/>
      <dgm:t>
        <a:bodyPr/>
        <a:lstStyle/>
        <a:p>
          <a:endParaRPr lang="en-US" sz="1400" b="1">
            <a:solidFill>
              <a:schemeClr val="tx1"/>
            </a:solidFill>
          </a:endParaRPr>
        </a:p>
      </dgm:t>
    </dgm:pt>
    <dgm:pt modelId="{74AE4A8A-D054-4643-86CF-F7AB6410100E}" type="sibTrans" cxnId="{09BA1DF2-E430-4C31-A8A6-F5C0503F38C8}">
      <dgm:prSet/>
      <dgm:spPr/>
      <dgm:t>
        <a:bodyPr/>
        <a:lstStyle/>
        <a:p>
          <a:endParaRPr lang="en-US" sz="1200"/>
        </a:p>
      </dgm:t>
    </dgm:pt>
    <dgm:pt modelId="{08662E55-7E43-407B-A8F7-612E7F13A364}">
      <dgm:prSet phldrT="[Text]" custT="1"/>
      <dgm:spPr/>
      <dgm:t>
        <a:bodyPr/>
        <a:lstStyle/>
        <a:p>
          <a:r>
            <a:rPr lang="en-US" sz="1200" b="1" smtClean="0"/>
            <a:t>*</a:t>
          </a:r>
          <a:endParaRPr lang="en-US" sz="1200" b="1" dirty="0"/>
        </a:p>
      </dgm:t>
    </dgm:pt>
    <dgm:pt modelId="{2F56F5C6-7699-433E-B43E-4ADB0847832B}" type="parTrans" cxnId="{83DBEFFC-9212-44E5-B322-706F24A8F67E}">
      <dgm:prSet/>
      <dgm:spPr/>
      <dgm:t>
        <a:bodyPr/>
        <a:lstStyle/>
        <a:p>
          <a:endParaRPr lang="en-US" sz="1400" b="1">
            <a:solidFill>
              <a:schemeClr val="tx1"/>
            </a:solidFill>
          </a:endParaRPr>
        </a:p>
      </dgm:t>
    </dgm:pt>
    <dgm:pt modelId="{482B8BBB-A23E-4B0B-BCE8-62000EFC27B2}" type="sibTrans" cxnId="{83DBEFFC-9212-44E5-B322-706F24A8F67E}">
      <dgm:prSet/>
      <dgm:spPr/>
      <dgm:t>
        <a:bodyPr/>
        <a:lstStyle/>
        <a:p>
          <a:endParaRPr lang="en-US" sz="1200"/>
        </a:p>
      </dgm:t>
    </dgm:pt>
    <dgm:pt modelId="{AD0000D4-0D78-44BB-9B44-D61B237D7D19}">
      <dgm:prSet phldrT="[Text]" custT="1"/>
      <dgm:spPr/>
      <dgm:t>
        <a:bodyPr/>
        <a:lstStyle/>
        <a:p>
          <a:r>
            <a:rPr lang="en-US" sz="1200" b="1" smtClean="0"/>
            <a:t>A2</a:t>
          </a:r>
          <a:endParaRPr lang="en-US" sz="1200" b="1" dirty="0"/>
        </a:p>
      </dgm:t>
    </dgm:pt>
    <dgm:pt modelId="{ED71A7B7-D3E5-4D7B-A1D1-3638B0115B61}" type="parTrans" cxnId="{7AC13F5E-17C2-4DA8-BFB7-C9A60AA72571}">
      <dgm:prSet/>
      <dgm:spPr/>
      <dgm:t>
        <a:bodyPr/>
        <a:lstStyle/>
        <a:p>
          <a:endParaRPr lang="en-US" sz="1400" b="1">
            <a:solidFill>
              <a:schemeClr val="tx1"/>
            </a:solidFill>
          </a:endParaRPr>
        </a:p>
      </dgm:t>
    </dgm:pt>
    <dgm:pt modelId="{50344814-2E7E-4DA5-A692-7E13D97C4C52}" type="sibTrans" cxnId="{7AC13F5E-17C2-4DA8-BFB7-C9A60AA72571}">
      <dgm:prSet/>
      <dgm:spPr/>
      <dgm:t>
        <a:bodyPr/>
        <a:lstStyle/>
        <a:p>
          <a:endParaRPr lang="en-US" sz="1200"/>
        </a:p>
      </dgm:t>
    </dgm:pt>
    <dgm:pt modelId="{67EC346E-A7B8-424B-8C55-919BB7CC2099}">
      <dgm:prSet phldrT="[Text]" custT="1"/>
      <dgm:spPr/>
      <dgm:t>
        <a:bodyPr/>
        <a:lstStyle/>
        <a:p>
          <a:r>
            <a:rPr lang="en-US" sz="1200" b="1" smtClean="0"/>
            <a:t>A3</a:t>
          </a:r>
          <a:endParaRPr lang="en-US" sz="1200" b="1" dirty="0"/>
        </a:p>
      </dgm:t>
    </dgm:pt>
    <dgm:pt modelId="{669829B3-3F8C-4106-8286-6827D27F1ADC}" type="parTrans" cxnId="{B7D68B6B-BCEB-4D2B-9750-6CCCFFCFE1FD}">
      <dgm:prSet/>
      <dgm:spPr/>
      <dgm:t>
        <a:bodyPr/>
        <a:lstStyle/>
        <a:p>
          <a:endParaRPr lang="en-US" sz="1400" b="1">
            <a:solidFill>
              <a:schemeClr val="tx1"/>
            </a:solidFill>
          </a:endParaRPr>
        </a:p>
      </dgm:t>
    </dgm:pt>
    <dgm:pt modelId="{770F5C61-CCE7-4D4F-9F6B-31EDDF2D1406}" type="sibTrans" cxnId="{B7D68B6B-BCEB-4D2B-9750-6CCCFFCFE1FD}">
      <dgm:prSet/>
      <dgm:spPr/>
      <dgm:t>
        <a:bodyPr/>
        <a:lstStyle/>
        <a:p>
          <a:endParaRPr lang="en-US" sz="1200"/>
        </a:p>
      </dgm:t>
    </dgm:pt>
    <dgm:pt modelId="{075A6A88-D617-4730-81FE-26BB479CF206}">
      <dgm:prSet phldrT="[Text]" custT="1"/>
      <dgm:spPr/>
      <dgm:t>
        <a:bodyPr/>
        <a:lstStyle/>
        <a:p>
          <a:r>
            <a:rPr lang="en-US" sz="1200" b="1" smtClean="0"/>
            <a:t>A1</a:t>
          </a:r>
          <a:endParaRPr lang="en-US" sz="1200" b="1" dirty="0"/>
        </a:p>
      </dgm:t>
    </dgm:pt>
    <dgm:pt modelId="{C59B1E3C-5D95-444F-9B18-5EDE7BAA4A68}" type="parTrans" cxnId="{E5094476-C105-4A72-804E-439A7BE03949}">
      <dgm:prSet/>
      <dgm:spPr/>
      <dgm:t>
        <a:bodyPr/>
        <a:lstStyle/>
        <a:p>
          <a:endParaRPr lang="en-US" sz="1400" b="1">
            <a:solidFill>
              <a:schemeClr val="tx1"/>
            </a:solidFill>
          </a:endParaRPr>
        </a:p>
      </dgm:t>
    </dgm:pt>
    <dgm:pt modelId="{5B0FA45C-8047-42F2-B3CA-CB46A9685D18}" type="sibTrans" cxnId="{E5094476-C105-4A72-804E-439A7BE03949}">
      <dgm:prSet/>
      <dgm:spPr/>
      <dgm:t>
        <a:bodyPr/>
        <a:lstStyle/>
        <a:p>
          <a:endParaRPr lang="en-US" sz="1200"/>
        </a:p>
      </dgm:t>
    </dgm:pt>
    <dgm:pt modelId="{65FA5899-063B-4062-8D17-81437F6E4D5D}">
      <dgm:prSet phldrT="[Text]" custT="1"/>
      <dgm:spPr/>
      <dgm:t>
        <a:bodyPr/>
        <a:lstStyle/>
        <a:p>
          <a:r>
            <a:rPr lang="en-US" sz="1200" b="1" smtClean="0"/>
            <a:t>A3</a:t>
          </a:r>
          <a:endParaRPr lang="en-US" sz="1200" b="1" dirty="0"/>
        </a:p>
      </dgm:t>
    </dgm:pt>
    <dgm:pt modelId="{74AFF2EA-15F0-4104-BB3C-566EEC6004A7}" type="parTrans" cxnId="{8CBC8AB8-3BDC-4B52-A07B-5131CFB963B6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E9EE22EC-2C06-400A-A15C-5F6425BA980C}" type="sibTrans" cxnId="{8CBC8AB8-3BDC-4B52-A07B-5131CFB963B6}">
      <dgm:prSet/>
      <dgm:spPr/>
      <dgm:t>
        <a:bodyPr/>
        <a:lstStyle/>
        <a:p>
          <a:endParaRPr lang="en-US" sz="1200"/>
        </a:p>
      </dgm:t>
    </dgm:pt>
    <dgm:pt modelId="{615BE154-0A57-47C5-BDF7-B3169644481C}" type="pres">
      <dgm:prSet presAssocID="{F1A6B8A7-6989-4DBB-8D89-CD14753CE93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2168CD-9578-4DC5-B270-70E53B29C8D2}" type="pres">
      <dgm:prSet presAssocID="{F1A6B8A7-6989-4DBB-8D89-CD14753CE935}" presName="hierFlow" presStyleCnt="0"/>
      <dgm:spPr/>
      <dgm:t>
        <a:bodyPr/>
        <a:lstStyle/>
        <a:p>
          <a:endParaRPr lang="en-US"/>
        </a:p>
      </dgm:t>
    </dgm:pt>
    <dgm:pt modelId="{E307457F-25AF-448B-960F-DCA4B4131EED}" type="pres">
      <dgm:prSet presAssocID="{F1A6B8A7-6989-4DBB-8D89-CD14753CE93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D112C30-C4BD-469B-9FD5-77EE3ADAD42C}" type="pres">
      <dgm:prSet presAssocID="{AB1A0EBA-9EE3-4DD3-ACA4-170D69E98111}" presName="Name14" presStyleCnt="0"/>
      <dgm:spPr/>
      <dgm:t>
        <a:bodyPr/>
        <a:lstStyle/>
        <a:p>
          <a:endParaRPr lang="en-US"/>
        </a:p>
      </dgm:t>
    </dgm:pt>
    <dgm:pt modelId="{90A4F613-0DF9-4EFB-9D23-C2C58B440764}" type="pres">
      <dgm:prSet presAssocID="{AB1A0EBA-9EE3-4DD3-ACA4-170D69E98111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B205C1-E1C6-4BFB-8DE1-CD5E220FE99E}" type="pres">
      <dgm:prSet presAssocID="{AB1A0EBA-9EE3-4DD3-ACA4-170D69E98111}" presName="hierChild2" presStyleCnt="0"/>
      <dgm:spPr/>
      <dgm:t>
        <a:bodyPr/>
        <a:lstStyle/>
        <a:p>
          <a:endParaRPr lang="en-US"/>
        </a:p>
      </dgm:t>
    </dgm:pt>
    <dgm:pt modelId="{22A5810B-BE24-4022-BE98-C725478FC107}" type="pres">
      <dgm:prSet presAssocID="{8E4C1633-A9D5-4104-BD99-A68C95CC10DB}" presName="Name19" presStyleLbl="parChTrans1D2" presStyleIdx="0" presStyleCnt="2"/>
      <dgm:spPr/>
      <dgm:t>
        <a:bodyPr/>
        <a:lstStyle/>
        <a:p>
          <a:endParaRPr lang="en-US"/>
        </a:p>
      </dgm:t>
    </dgm:pt>
    <dgm:pt modelId="{1E8A63F5-BC53-4669-8362-018DC82EC0A5}" type="pres">
      <dgm:prSet presAssocID="{3225E6D2-E254-47BD-B5D2-9E811470A385}" presName="Name21" presStyleCnt="0"/>
      <dgm:spPr/>
      <dgm:t>
        <a:bodyPr/>
        <a:lstStyle/>
        <a:p>
          <a:endParaRPr lang="en-US"/>
        </a:p>
      </dgm:t>
    </dgm:pt>
    <dgm:pt modelId="{C8E0188A-A952-4E6F-90C7-0F5502481987}" type="pres">
      <dgm:prSet presAssocID="{3225E6D2-E254-47BD-B5D2-9E811470A385}" presName="level2Shape" presStyleLbl="node2" presStyleIdx="0" presStyleCnt="2"/>
      <dgm:spPr/>
      <dgm:t>
        <a:bodyPr/>
        <a:lstStyle/>
        <a:p>
          <a:endParaRPr lang="en-US"/>
        </a:p>
      </dgm:t>
    </dgm:pt>
    <dgm:pt modelId="{7BE740EB-3FE4-45E6-9FE5-539FC0AFDB6C}" type="pres">
      <dgm:prSet presAssocID="{3225E6D2-E254-47BD-B5D2-9E811470A385}" presName="hierChild3" presStyleCnt="0"/>
      <dgm:spPr/>
      <dgm:t>
        <a:bodyPr/>
        <a:lstStyle/>
        <a:p>
          <a:endParaRPr lang="en-US"/>
        </a:p>
      </dgm:t>
    </dgm:pt>
    <dgm:pt modelId="{927A55DD-5070-464A-B72D-B2A1DCD63A17}" type="pres">
      <dgm:prSet presAssocID="{669829B3-3F8C-4106-8286-6827D27F1ADC}" presName="Name19" presStyleLbl="parChTrans1D3" presStyleIdx="0" presStyleCnt="4"/>
      <dgm:spPr/>
      <dgm:t>
        <a:bodyPr/>
        <a:lstStyle/>
        <a:p>
          <a:endParaRPr lang="en-US"/>
        </a:p>
      </dgm:t>
    </dgm:pt>
    <dgm:pt modelId="{9C379F28-55D7-4D65-8095-5C677943C839}" type="pres">
      <dgm:prSet presAssocID="{67EC346E-A7B8-424B-8C55-919BB7CC2099}" presName="Name21" presStyleCnt="0"/>
      <dgm:spPr/>
      <dgm:t>
        <a:bodyPr/>
        <a:lstStyle/>
        <a:p>
          <a:endParaRPr lang="en-US"/>
        </a:p>
      </dgm:t>
    </dgm:pt>
    <dgm:pt modelId="{6234B9C6-6A74-4F5E-BC6F-28B44B95C899}" type="pres">
      <dgm:prSet presAssocID="{67EC346E-A7B8-424B-8C55-919BB7CC2099}" presName="level2Shape" presStyleLbl="node3" presStyleIdx="0" presStyleCnt="4"/>
      <dgm:spPr/>
      <dgm:t>
        <a:bodyPr/>
        <a:lstStyle/>
        <a:p>
          <a:endParaRPr lang="en-US"/>
        </a:p>
      </dgm:t>
    </dgm:pt>
    <dgm:pt modelId="{C15B488C-FF6E-46BC-9C14-3F23A9AAC767}" type="pres">
      <dgm:prSet presAssocID="{67EC346E-A7B8-424B-8C55-919BB7CC2099}" presName="hierChild3" presStyleCnt="0"/>
      <dgm:spPr/>
      <dgm:t>
        <a:bodyPr/>
        <a:lstStyle/>
        <a:p>
          <a:endParaRPr lang="en-US"/>
        </a:p>
      </dgm:t>
    </dgm:pt>
    <dgm:pt modelId="{0B93258B-A6FE-446D-9316-B54DB4A0B90F}" type="pres">
      <dgm:prSet presAssocID="{C59B1E3C-5D95-444F-9B18-5EDE7BAA4A68}" presName="Name19" presStyleLbl="parChTrans1D3" presStyleIdx="1" presStyleCnt="4"/>
      <dgm:spPr/>
      <dgm:t>
        <a:bodyPr/>
        <a:lstStyle/>
        <a:p>
          <a:endParaRPr lang="en-US"/>
        </a:p>
      </dgm:t>
    </dgm:pt>
    <dgm:pt modelId="{E187D5CF-A79B-49D9-A829-DD4FE8AB1F94}" type="pres">
      <dgm:prSet presAssocID="{075A6A88-D617-4730-81FE-26BB479CF206}" presName="Name21" presStyleCnt="0"/>
      <dgm:spPr/>
      <dgm:t>
        <a:bodyPr/>
        <a:lstStyle/>
        <a:p>
          <a:endParaRPr lang="en-US"/>
        </a:p>
      </dgm:t>
    </dgm:pt>
    <dgm:pt modelId="{58707833-D7CC-43C3-9BC5-8E86691F39AB}" type="pres">
      <dgm:prSet presAssocID="{075A6A88-D617-4730-81FE-26BB479CF206}" presName="level2Shape" presStyleLbl="node3" presStyleIdx="1" presStyleCnt="4"/>
      <dgm:spPr/>
      <dgm:t>
        <a:bodyPr/>
        <a:lstStyle/>
        <a:p>
          <a:endParaRPr lang="en-US"/>
        </a:p>
      </dgm:t>
    </dgm:pt>
    <dgm:pt modelId="{1D3A160E-ED77-4762-A128-C1902ED0BB3D}" type="pres">
      <dgm:prSet presAssocID="{075A6A88-D617-4730-81FE-26BB479CF206}" presName="hierChild3" presStyleCnt="0"/>
      <dgm:spPr/>
      <dgm:t>
        <a:bodyPr/>
        <a:lstStyle/>
        <a:p>
          <a:endParaRPr lang="en-US"/>
        </a:p>
      </dgm:t>
    </dgm:pt>
    <dgm:pt modelId="{640E3B4B-09F4-4368-B191-4A24666AF48C}" type="pres">
      <dgm:prSet presAssocID="{2F56F5C6-7699-433E-B43E-4ADB0847832B}" presName="Name19" presStyleLbl="parChTrans1D2" presStyleIdx="1" presStyleCnt="2"/>
      <dgm:spPr/>
      <dgm:t>
        <a:bodyPr/>
        <a:lstStyle/>
        <a:p>
          <a:endParaRPr lang="en-US"/>
        </a:p>
      </dgm:t>
    </dgm:pt>
    <dgm:pt modelId="{1EFE5A62-003B-4485-862D-BDB62B24EA4F}" type="pres">
      <dgm:prSet presAssocID="{08662E55-7E43-407B-A8F7-612E7F13A364}" presName="Name21" presStyleCnt="0"/>
      <dgm:spPr/>
      <dgm:t>
        <a:bodyPr/>
        <a:lstStyle/>
        <a:p>
          <a:endParaRPr lang="en-US"/>
        </a:p>
      </dgm:t>
    </dgm:pt>
    <dgm:pt modelId="{44455E08-F17C-4A71-A4AC-435F7BC84844}" type="pres">
      <dgm:prSet presAssocID="{08662E55-7E43-407B-A8F7-612E7F13A364}" presName="level2Shape" presStyleLbl="node2" presStyleIdx="1" presStyleCnt="2"/>
      <dgm:spPr/>
      <dgm:t>
        <a:bodyPr/>
        <a:lstStyle/>
        <a:p>
          <a:endParaRPr lang="en-US"/>
        </a:p>
      </dgm:t>
    </dgm:pt>
    <dgm:pt modelId="{7698A414-126C-4036-B213-59B8A8FE49C7}" type="pres">
      <dgm:prSet presAssocID="{08662E55-7E43-407B-A8F7-612E7F13A364}" presName="hierChild3" presStyleCnt="0"/>
      <dgm:spPr/>
      <dgm:t>
        <a:bodyPr/>
        <a:lstStyle/>
        <a:p>
          <a:endParaRPr lang="en-US"/>
        </a:p>
      </dgm:t>
    </dgm:pt>
    <dgm:pt modelId="{1225475D-9E57-41FB-AD7C-2CA8892ACB03}" type="pres">
      <dgm:prSet presAssocID="{ED71A7B7-D3E5-4D7B-A1D1-3638B0115B61}" presName="Name19" presStyleLbl="parChTrans1D3" presStyleIdx="2" presStyleCnt="4"/>
      <dgm:spPr/>
      <dgm:t>
        <a:bodyPr/>
        <a:lstStyle/>
        <a:p>
          <a:endParaRPr lang="en-US"/>
        </a:p>
      </dgm:t>
    </dgm:pt>
    <dgm:pt modelId="{B36DBAFD-149C-44B6-B0E9-628C8DD14528}" type="pres">
      <dgm:prSet presAssocID="{AD0000D4-0D78-44BB-9B44-D61B237D7D19}" presName="Name21" presStyleCnt="0"/>
      <dgm:spPr/>
      <dgm:t>
        <a:bodyPr/>
        <a:lstStyle/>
        <a:p>
          <a:endParaRPr lang="en-US"/>
        </a:p>
      </dgm:t>
    </dgm:pt>
    <dgm:pt modelId="{38F90F77-5F16-47B4-B865-0097BF68ADB0}" type="pres">
      <dgm:prSet presAssocID="{AD0000D4-0D78-44BB-9B44-D61B237D7D19}" presName="level2Shape" presStyleLbl="node3" presStyleIdx="2" presStyleCnt="4"/>
      <dgm:spPr/>
      <dgm:t>
        <a:bodyPr/>
        <a:lstStyle/>
        <a:p>
          <a:endParaRPr lang="en-US"/>
        </a:p>
      </dgm:t>
    </dgm:pt>
    <dgm:pt modelId="{4B9ABEC7-19DB-4FFD-B1A7-38055119BFEE}" type="pres">
      <dgm:prSet presAssocID="{AD0000D4-0D78-44BB-9B44-D61B237D7D19}" presName="hierChild3" presStyleCnt="0"/>
      <dgm:spPr/>
      <dgm:t>
        <a:bodyPr/>
        <a:lstStyle/>
        <a:p>
          <a:endParaRPr lang="en-US"/>
        </a:p>
      </dgm:t>
    </dgm:pt>
    <dgm:pt modelId="{26F36C24-86CF-446F-A23A-710670EAC215}" type="pres">
      <dgm:prSet presAssocID="{74AFF2EA-15F0-4104-BB3C-566EEC6004A7}" presName="Name19" presStyleLbl="parChTrans1D3" presStyleIdx="3" presStyleCnt="4"/>
      <dgm:spPr/>
      <dgm:t>
        <a:bodyPr/>
        <a:lstStyle/>
        <a:p>
          <a:endParaRPr lang="en-US"/>
        </a:p>
      </dgm:t>
    </dgm:pt>
    <dgm:pt modelId="{A56F9AE3-9C5A-4E32-885C-E08043A7645D}" type="pres">
      <dgm:prSet presAssocID="{65FA5899-063B-4062-8D17-81437F6E4D5D}" presName="Name21" presStyleCnt="0"/>
      <dgm:spPr/>
      <dgm:t>
        <a:bodyPr/>
        <a:lstStyle/>
        <a:p>
          <a:endParaRPr lang="en-US"/>
        </a:p>
      </dgm:t>
    </dgm:pt>
    <dgm:pt modelId="{E102BF3A-049B-4A76-8E22-464B09CE49E2}" type="pres">
      <dgm:prSet presAssocID="{65FA5899-063B-4062-8D17-81437F6E4D5D}" presName="level2Shape" presStyleLbl="node3" presStyleIdx="3" presStyleCnt="4"/>
      <dgm:spPr/>
      <dgm:t>
        <a:bodyPr/>
        <a:lstStyle/>
        <a:p>
          <a:endParaRPr lang="en-US"/>
        </a:p>
      </dgm:t>
    </dgm:pt>
    <dgm:pt modelId="{7A2EE693-7ECB-4F06-9B3A-CF6DFD3308C2}" type="pres">
      <dgm:prSet presAssocID="{65FA5899-063B-4062-8D17-81437F6E4D5D}" presName="hierChild3" presStyleCnt="0"/>
      <dgm:spPr/>
      <dgm:t>
        <a:bodyPr/>
        <a:lstStyle/>
        <a:p>
          <a:endParaRPr lang="en-US"/>
        </a:p>
      </dgm:t>
    </dgm:pt>
    <dgm:pt modelId="{97E53AB6-197A-45CD-91B9-209F6BD91EF5}" type="pres">
      <dgm:prSet presAssocID="{F1A6B8A7-6989-4DBB-8D89-CD14753CE935}" presName="bgShapesFlow" presStyleCnt="0"/>
      <dgm:spPr/>
      <dgm:t>
        <a:bodyPr/>
        <a:lstStyle/>
        <a:p>
          <a:endParaRPr lang="en-US"/>
        </a:p>
      </dgm:t>
    </dgm:pt>
  </dgm:ptLst>
  <dgm:cxnLst>
    <dgm:cxn modelId="{EAF39C9A-C57B-4376-918C-F022A94DC8F6}" type="presOf" srcId="{075A6A88-D617-4730-81FE-26BB479CF206}" destId="{58707833-D7CC-43C3-9BC5-8E86691F39AB}" srcOrd="0" destOrd="0" presId="urn:microsoft.com/office/officeart/2005/8/layout/hierarchy6"/>
    <dgm:cxn modelId="{51BA0A90-0C05-4148-9A64-89C80021CE95}" type="presOf" srcId="{67EC346E-A7B8-424B-8C55-919BB7CC2099}" destId="{6234B9C6-6A74-4F5E-BC6F-28B44B95C899}" srcOrd="0" destOrd="0" presId="urn:microsoft.com/office/officeart/2005/8/layout/hierarchy6"/>
    <dgm:cxn modelId="{C6E88AD9-D1BC-4384-9E9F-3436CC52EEAD}" type="presOf" srcId="{C59B1E3C-5D95-444F-9B18-5EDE7BAA4A68}" destId="{0B93258B-A6FE-446D-9316-B54DB4A0B90F}" srcOrd="0" destOrd="0" presId="urn:microsoft.com/office/officeart/2005/8/layout/hierarchy6"/>
    <dgm:cxn modelId="{09BA1DF2-E430-4C31-A8A6-F5C0503F38C8}" srcId="{AB1A0EBA-9EE3-4DD3-ACA4-170D69E98111}" destId="{3225E6D2-E254-47BD-B5D2-9E811470A385}" srcOrd="0" destOrd="0" parTransId="{8E4C1633-A9D5-4104-BD99-A68C95CC10DB}" sibTransId="{74AE4A8A-D054-4643-86CF-F7AB6410100E}"/>
    <dgm:cxn modelId="{38BF7C5B-0354-4C42-A582-AFDD5722B2B5}" type="presOf" srcId="{8E4C1633-A9D5-4104-BD99-A68C95CC10DB}" destId="{22A5810B-BE24-4022-BE98-C725478FC107}" srcOrd="0" destOrd="0" presId="urn:microsoft.com/office/officeart/2005/8/layout/hierarchy6"/>
    <dgm:cxn modelId="{6B45E700-2C96-4FA6-9F79-687EFFABFE95}" type="presOf" srcId="{08662E55-7E43-407B-A8F7-612E7F13A364}" destId="{44455E08-F17C-4A71-A4AC-435F7BC84844}" srcOrd="0" destOrd="0" presId="urn:microsoft.com/office/officeart/2005/8/layout/hierarchy6"/>
    <dgm:cxn modelId="{B7D68B6B-BCEB-4D2B-9750-6CCCFFCFE1FD}" srcId="{3225E6D2-E254-47BD-B5D2-9E811470A385}" destId="{67EC346E-A7B8-424B-8C55-919BB7CC2099}" srcOrd="0" destOrd="0" parTransId="{669829B3-3F8C-4106-8286-6827D27F1ADC}" sibTransId="{770F5C61-CCE7-4D4F-9F6B-31EDDF2D1406}"/>
    <dgm:cxn modelId="{4A7A2A11-7141-4BE4-9A94-F9C528C00C07}" type="presOf" srcId="{3225E6D2-E254-47BD-B5D2-9E811470A385}" destId="{C8E0188A-A952-4E6F-90C7-0F5502481987}" srcOrd="0" destOrd="0" presId="urn:microsoft.com/office/officeart/2005/8/layout/hierarchy6"/>
    <dgm:cxn modelId="{8BE54485-90B8-403B-8507-D7A63E2F4CA9}" type="presOf" srcId="{74AFF2EA-15F0-4104-BB3C-566EEC6004A7}" destId="{26F36C24-86CF-446F-A23A-710670EAC215}" srcOrd="0" destOrd="0" presId="urn:microsoft.com/office/officeart/2005/8/layout/hierarchy6"/>
    <dgm:cxn modelId="{7AC13F5E-17C2-4DA8-BFB7-C9A60AA72571}" srcId="{08662E55-7E43-407B-A8F7-612E7F13A364}" destId="{AD0000D4-0D78-44BB-9B44-D61B237D7D19}" srcOrd="0" destOrd="0" parTransId="{ED71A7B7-D3E5-4D7B-A1D1-3638B0115B61}" sibTransId="{50344814-2E7E-4DA5-A692-7E13D97C4C52}"/>
    <dgm:cxn modelId="{E5094476-C105-4A72-804E-439A7BE03949}" srcId="{3225E6D2-E254-47BD-B5D2-9E811470A385}" destId="{075A6A88-D617-4730-81FE-26BB479CF206}" srcOrd="1" destOrd="0" parTransId="{C59B1E3C-5D95-444F-9B18-5EDE7BAA4A68}" sibTransId="{5B0FA45C-8047-42F2-B3CA-CB46A9685D18}"/>
    <dgm:cxn modelId="{0F7EB00F-4A97-4FC5-A642-7CE34BBE7199}" type="presOf" srcId="{F1A6B8A7-6989-4DBB-8D89-CD14753CE935}" destId="{615BE154-0A57-47C5-BDF7-B3169644481C}" srcOrd="0" destOrd="0" presId="urn:microsoft.com/office/officeart/2005/8/layout/hierarchy6"/>
    <dgm:cxn modelId="{8CBC8AB8-3BDC-4B52-A07B-5131CFB963B6}" srcId="{08662E55-7E43-407B-A8F7-612E7F13A364}" destId="{65FA5899-063B-4062-8D17-81437F6E4D5D}" srcOrd="1" destOrd="0" parTransId="{74AFF2EA-15F0-4104-BB3C-566EEC6004A7}" sibTransId="{E9EE22EC-2C06-400A-A15C-5F6425BA980C}"/>
    <dgm:cxn modelId="{A3C46D49-54A8-417E-A07F-7C9AA8E2E3F6}" type="presOf" srcId="{65FA5899-063B-4062-8D17-81437F6E4D5D}" destId="{E102BF3A-049B-4A76-8E22-464B09CE49E2}" srcOrd="0" destOrd="0" presId="urn:microsoft.com/office/officeart/2005/8/layout/hierarchy6"/>
    <dgm:cxn modelId="{83DBEFFC-9212-44E5-B322-706F24A8F67E}" srcId="{AB1A0EBA-9EE3-4DD3-ACA4-170D69E98111}" destId="{08662E55-7E43-407B-A8F7-612E7F13A364}" srcOrd="1" destOrd="0" parTransId="{2F56F5C6-7699-433E-B43E-4ADB0847832B}" sibTransId="{482B8BBB-A23E-4B0B-BCE8-62000EFC27B2}"/>
    <dgm:cxn modelId="{A13DA410-B80D-44E2-886B-B56E7F5F82A6}" type="presOf" srcId="{AB1A0EBA-9EE3-4DD3-ACA4-170D69E98111}" destId="{90A4F613-0DF9-4EFB-9D23-C2C58B440764}" srcOrd="0" destOrd="0" presId="urn:microsoft.com/office/officeart/2005/8/layout/hierarchy6"/>
    <dgm:cxn modelId="{F49C44FD-F42E-44F4-9043-4648721BC451}" type="presOf" srcId="{AD0000D4-0D78-44BB-9B44-D61B237D7D19}" destId="{38F90F77-5F16-47B4-B865-0097BF68ADB0}" srcOrd="0" destOrd="0" presId="urn:microsoft.com/office/officeart/2005/8/layout/hierarchy6"/>
    <dgm:cxn modelId="{499DFF4C-2ED9-43B8-8EF5-D817F51DE6DB}" srcId="{F1A6B8A7-6989-4DBB-8D89-CD14753CE935}" destId="{AB1A0EBA-9EE3-4DD3-ACA4-170D69E98111}" srcOrd="0" destOrd="0" parTransId="{DA1241F3-735B-4127-AB85-8FCB67A84B03}" sibTransId="{45F47B4F-9538-4E24-A4B5-8B1DE3AB7FE5}"/>
    <dgm:cxn modelId="{315D2B39-4A7F-435E-9BFC-FC7A687987C1}" type="presOf" srcId="{669829B3-3F8C-4106-8286-6827D27F1ADC}" destId="{927A55DD-5070-464A-B72D-B2A1DCD63A17}" srcOrd="0" destOrd="0" presId="urn:microsoft.com/office/officeart/2005/8/layout/hierarchy6"/>
    <dgm:cxn modelId="{EFA08E86-5219-45C7-A653-E38AE72C58EF}" type="presOf" srcId="{ED71A7B7-D3E5-4D7B-A1D1-3638B0115B61}" destId="{1225475D-9E57-41FB-AD7C-2CA8892ACB03}" srcOrd="0" destOrd="0" presId="urn:microsoft.com/office/officeart/2005/8/layout/hierarchy6"/>
    <dgm:cxn modelId="{936A73C4-DBE4-43F0-BDAC-292FAE82569A}" type="presOf" srcId="{2F56F5C6-7699-433E-B43E-4ADB0847832B}" destId="{640E3B4B-09F4-4368-B191-4A24666AF48C}" srcOrd="0" destOrd="0" presId="urn:microsoft.com/office/officeart/2005/8/layout/hierarchy6"/>
    <dgm:cxn modelId="{0B4162F3-C34C-4679-971F-4946623147C8}" type="presParOf" srcId="{615BE154-0A57-47C5-BDF7-B3169644481C}" destId="{912168CD-9578-4DC5-B270-70E53B29C8D2}" srcOrd="0" destOrd="0" presId="urn:microsoft.com/office/officeart/2005/8/layout/hierarchy6"/>
    <dgm:cxn modelId="{352097BC-E0BA-4B4A-A487-FA16634E1302}" type="presParOf" srcId="{912168CD-9578-4DC5-B270-70E53B29C8D2}" destId="{E307457F-25AF-448B-960F-DCA4B4131EED}" srcOrd="0" destOrd="0" presId="urn:microsoft.com/office/officeart/2005/8/layout/hierarchy6"/>
    <dgm:cxn modelId="{3A0A8B02-6CAC-4586-8071-1B880B56D79A}" type="presParOf" srcId="{E307457F-25AF-448B-960F-DCA4B4131EED}" destId="{5D112C30-C4BD-469B-9FD5-77EE3ADAD42C}" srcOrd="0" destOrd="0" presId="urn:microsoft.com/office/officeart/2005/8/layout/hierarchy6"/>
    <dgm:cxn modelId="{F184808A-8E4E-4388-99BF-1EFF420558F4}" type="presParOf" srcId="{5D112C30-C4BD-469B-9FD5-77EE3ADAD42C}" destId="{90A4F613-0DF9-4EFB-9D23-C2C58B440764}" srcOrd="0" destOrd="0" presId="urn:microsoft.com/office/officeart/2005/8/layout/hierarchy6"/>
    <dgm:cxn modelId="{7BB21021-3D06-4D7F-9528-27CBD12DF85C}" type="presParOf" srcId="{5D112C30-C4BD-469B-9FD5-77EE3ADAD42C}" destId="{BFB205C1-E1C6-4BFB-8DE1-CD5E220FE99E}" srcOrd="1" destOrd="0" presId="urn:microsoft.com/office/officeart/2005/8/layout/hierarchy6"/>
    <dgm:cxn modelId="{AABA2FB0-3076-4A9B-9A24-7FBB05666183}" type="presParOf" srcId="{BFB205C1-E1C6-4BFB-8DE1-CD5E220FE99E}" destId="{22A5810B-BE24-4022-BE98-C725478FC107}" srcOrd="0" destOrd="0" presId="urn:microsoft.com/office/officeart/2005/8/layout/hierarchy6"/>
    <dgm:cxn modelId="{2212E2EC-AA14-4BE2-9997-889F034AE85A}" type="presParOf" srcId="{BFB205C1-E1C6-4BFB-8DE1-CD5E220FE99E}" destId="{1E8A63F5-BC53-4669-8362-018DC82EC0A5}" srcOrd="1" destOrd="0" presId="urn:microsoft.com/office/officeart/2005/8/layout/hierarchy6"/>
    <dgm:cxn modelId="{6B740EEA-6EDE-4863-BB24-0B46587EA1E3}" type="presParOf" srcId="{1E8A63F5-BC53-4669-8362-018DC82EC0A5}" destId="{C8E0188A-A952-4E6F-90C7-0F5502481987}" srcOrd="0" destOrd="0" presId="urn:microsoft.com/office/officeart/2005/8/layout/hierarchy6"/>
    <dgm:cxn modelId="{8724903E-A534-45EE-8DEF-E123581591AB}" type="presParOf" srcId="{1E8A63F5-BC53-4669-8362-018DC82EC0A5}" destId="{7BE740EB-3FE4-45E6-9FE5-539FC0AFDB6C}" srcOrd="1" destOrd="0" presId="urn:microsoft.com/office/officeart/2005/8/layout/hierarchy6"/>
    <dgm:cxn modelId="{B4EDAB83-DEB1-48F8-AA28-09A6C8D40B16}" type="presParOf" srcId="{7BE740EB-3FE4-45E6-9FE5-539FC0AFDB6C}" destId="{927A55DD-5070-464A-B72D-B2A1DCD63A17}" srcOrd="0" destOrd="0" presId="urn:microsoft.com/office/officeart/2005/8/layout/hierarchy6"/>
    <dgm:cxn modelId="{E5CC5E5B-7680-49F4-A43C-0DCC60FE21CF}" type="presParOf" srcId="{7BE740EB-3FE4-45E6-9FE5-539FC0AFDB6C}" destId="{9C379F28-55D7-4D65-8095-5C677943C839}" srcOrd="1" destOrd="0" presId="urn:microsoft.com/office/officeart/2005/8/layout/hierarchy6"/>
    <dgm:cxn modelId="{F4E599CE-D509-46B9-8EA5-1CAED09ACF1F}" type="presParOf" srcId="{9C379F28-55D7-4D65-8095-5C677943C839}" destId="{6234B9C6-6A74-4F5E-BC6F-28B44B95C899}" srcOrd="0" destOrd="0" presId="urn:microsoft.com/office/officeart/2005/8/layout/hierarchy6"/>
    <dgm:cxn modelId="{A6910547-D2E9-4994-A6F1-1240C0E1BDB8}" type="presParOf" srcId="{9C379F28-55D7-4D65-8095-5C677943C839}" destId="{C15B488C-FF6E-46BC-9C14-3F23A9AAC767}" srcOrd="1" destOrd="0" presId="urn:microsoft.com/office/officeart/2005/8/layout/hierarchy6"/>
    <dgm:cxn modelId="{0B4C2BE3-EA5F-43F5-BC21-50F56BD61A2E}" type="presParOf" srcId="{7BE740EB-3FE4-45E6-9FE5-539FC0AFDB6C}" destId="{0B93258B-A6FE-446D-9316-B54DB4A0B90F}" srcOrd="2" destOrd="0" presId="urn:microsoft.com/office/officeart/2005/8/layout/hierarchy6"/>
    <dgm:cxn modelId="{16D0258B-3BD8-4955-892E-7D45CD2F684E}" type="presParOf" srcId="{7BE740EB-3FE4-45E6-9FE5-539FC0AFDB6C}" destId="{E187D5CF-A79B-49D9-A829-DD4FE8AB1F94}" srcOrd="3" destOrd="0" presId="urn:microsoft.com/office/officeart/2005/8/layout/hierarchy6"/>
    <dgm:cxn modelId="{7918B809-432E-4981-86B0-EAECA24A0AC4}" type="presParOf" srcId="{E187D5CF-A79B-49D9-A829-DD4FE8AB1F94}" destId="{58707833-D7CC-43C3-9BC5-8E86691F39AB}" srcOrd="0" destOrd="0" presId="urn:microsoft.com/office/officeart/2005/8/layout/hierarchy6"/>
    <dgm:cxn modelId="{A318A8F9-17B3-48BC-A925-231A283B7051}" type="presParOf" srcId="{E187D5CF-A79B-49D9-A829-DD4FE8AB1F94}" destId="{1D3A160E-ED77-4762-A128-C1902ED0BB3D}" srcOrd="1" destOrd="0" presId="urn:microsoft.com/office/officeart/2005/8/layout/hierarchy6"/>
    <dgm:cxn modelId="{971A2E7A-CC70-46F9-AC55-3045DDF2D3B7}" type="presParOf" srcId="{BFB205C1-E1C6-4BFB-8DE1-CD5E220FE99E}" destId="{640E3B4B-09F4-4368-B191-4A24666AF48C}" srcOrd="2" destOrd="0" presId="urn:microsoft.com/office/officeart/2005/8/layout/hierarchy6"/>
    <dgm:cxn modelId="{4BF8DC32-DB7F-4DFB-9656-F8E79E50E0D5}" type="presParOf" srcId="{BFB205C1-E1C6-4BFB-8DE1-CD5E220FE99E}" destId="{1EFE5A62-003B-4485-862D-BDB62B24EA4F}" srcOrd="3" destOrd="0" presId="urn:microsoft.com/office/officeart/2005/8/layout/hierarchy6"/>
    <dgm:cxn modelId="{52796240-F4C4-414E-9351-94F942C54ECA}" type="presParOf" srcId="{1EFE5A62-003B-4485-862D-BDB62B24EA4F}" destId="{44455E08-F17C-4A71-A4AC-435F7BC84844}" srcOrd="0" destOrd="0" presId="urn:microsoft.com/office/officeart/2005/8/layout/hierarchy6"/>
    <dgm:cxn modelId="{93F269D2-18BD-4529-B20A-80FEC329793E}" type="presParOf" srcId="{1EFE5A62-003B-4485-862D-BDB62B24EA4F}" destId="{7698A414-126C-4036-B213-59B8A8FE49C7}" srcOrd="1" destOrd="0" presId="urn:microsoft.com/office/officeart/2005/8/layout/hierarchy6"/>
    <dgm:cxn modelId="{314B656C-7179-49FB-BFC1-29E5E08643EC}" type="presParOf" srcId="{7698A414-126C-4036-B213-59B8A8FE49C7}" destId="{1225475D-9E57-41FB-AD7C-2CA8892ACB03}" srcOrd="0" destOrd="0" presId="urn:microsoft.com/office/officeart/2005/8/layout/hierarchy6"/>
    <dgm:cxn modelId="{F7E16B2A-46D0-4573-A143-AFD16BB6DB35}" type="presParOf" srcId="{7698A414-126C-4036-B213-59B8A8FE49C7}" destId="{B36DBAFD-149C-44B6-B0E9-628C8DD14528}" srcOrd="1" destOrd="0" presId="urn:microsoft.com/office/officeart/2005/8/layout/hierarchy6"/>
    <dgm:cxn modelId="{8A545D5A-91AC-4DEB-9F25-4A96421D3981}" type="presParOf" srcId="{B36DBAFD-149C-44B6-B0E9-628C8DD14528}" destId="{38F90F77-5F16-47B4-B865-0097BF68ADB0}" srcOrd="0" destOrd="0" presId="urn:microsoft.com/office/officeart/2005/8/layout/hierarchy6"/>
    <dgm:cxn modelId="{B5DE9867-F56B-4F4D-B898-15A79B2C8C54}" type="presParOf" srcId="{B36DBAFD-149C-44B6-B0E9-628C8DD14528}" destId="{4B9ABEC7-19DB-4FFD-B1A7-38055119BFEE}" srcOrd="1" destOrd="0" presId="urn:microsoft.com/office/officeart/2005/8/layout/hierarchy6"/>
    <dgm:cxn modelId="{767997E9-830F-4CAB-B5A3-536828AAF304}" type="presParOf" srcId="{7698A414-126C-4036-B213-59B8A8FE49C7}" destId="{26F36C24-86CF-446F-A23A-710670EAC215}" srcOrd="2" destOrd="0" presId="urn:microsoft.com/office/officeart/2005/8/layout/hierarchy6"/>
    <dgm:cxn modelId="{E495CB15-6E89-4480-8689-46DAA1241DB6}" type="presParOf" srcId="{7698A414-126C-4036-B213-59B8A8FE49C7}" destId="{A56F9AE3-9C5A-4E32-885C-E08043A7645D}" srcOrd="3" destOrd="0" presId="urn:microsoft.com/office/officeart/2005/8/layout/hierarchy6"/>
    <dgm:cxn modelId="{8B892C68-0EB3-4065-94BF-C8EBA7B6B286}" type="presParOf" srcId="{A56F9AE3-9C5A-4E32-885C-E08043A7645D}" destId="{E102BF3A-049B-4A76-8E22-464B09CE49E2}" srcOrd="0" destOrd="0" presId="urn:microsoft.com/office/officeart/2005/8/layout/hierarchy6"/>
    <dgm:cxn modelId="{17C803CB-0084-49B5-9C69-2EF185A8A2F8}" type="presParOf" srcId="{A56F9AE3-9C5A-4E32-885C-E08043A7645D}" destId="{7A2EE693-7ECB-4F06-9B3A-CF6DFD3308C2}" srcOrd="1" destOrd="0" presId="urn:microsoft.com/office/officeart/2005/8/layout/hierarchy6"/>
    <dgm:cxn modelId="{B6850AA7-4B71-4138-96C8-E79657BCBED4}" type="presParOf" srcId="{615BE154-0A57-47C5-BDF7-B3169644481C}" destId="{97E53AB6-197A-45CD-91B9-209F6BD91EF5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4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1A6B8A7-6989-4DBB-8D89-CD14753CE935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1A0EBA-9EE3-4DD3-ACA4-170D69E98111}">
      <dgm:prSet phldrT="[Text]" custT="1"/>
      <dgm:spPr/>
      <dgm:t>
        <a:bodyPr/>
        <a:lstStyle/>
        <a:p>
          <a:r>
            <a:rPr lang="en-US" sz="1100" b="1" smtClean="0"/>
            <a:t>/</a:t>
          </a:r>
          <a:endParaRPr lang="en-US" sz="1100" b="1" dirty="0"/>
        </a:p>
      </dgm:t>
    </dgm:pt>
    <dgm:pt modelId="{DA1241F3-735B-4127-AB85-8FCB67A84B03}" type="parTrans" cxnId="{499DFF4C-2ED9-43B8-8EF5-D817F51DE6DB}">
      <dgm:prSet/>
      <dgm:spPr/>
      <dgm:t>
        <a:bodyPr/>
        <a:lstStyle/>
        <a:p>
          <a:endParaRPr lang="en-US" sz="1100"/>
        </a:p>
      </dgm:t>
    </dgm:pt>
    <dgm:pt modelId="{45F47B4F-9538-4E24-A4B5-8B1DE3AB7FE5}" type="sibTrans" cxnId="{499DFF4C-2ED9-43B8-8EF5-D817F51DE6DB}">
      <dgm:prSet/>
      <dgm:spPr/>
      <dgm:t>
        <a:bodyPr/>
        <a:lstStyle/>
        <a:p>
          <a:endParaRPr lang="en-US" sz="1100"/>
        </a:p>
      </dgm:t>
    </dgm:pt>
    <dgm:pt modelId="{3225E6D2-E254-47BD-B5D2-9E811470A385}">
      <dgm:prSet phldrT="[Text]" custT="1"/>
      <dgm:spPr/>
      <dgm:t>
        <a:bodyPr/>
        <a:lstStyle/>
        <a:p>
          <a:r>
            <a:rPr lang="en-US" sz="1100" b="1" smtClean="0"/>
            <a:t>-</a:t>
          </a:r>
          <a:endParaRPr lang="en-US" sz="1100" b="1" dirty="0"/>
        </a:p>
      </dgm:t>
    </dgm:pt>
    <dgm:pt modelId="{8E4C1633-A9D5-4104-BD99-A68C95CC10DB}" type="parTrans" cxnId="{09BA1DF2-E430-4C31-A8A6-F5C0503F38C8}">
      <dgm:prSet/>
      <dgm:spPr/>
      <dgm:t>
        <a:bodyPr/>
        <a:lstStyle/>
        <a:p>
          <a:endParaRPr lang="en-US" sz="1200" b="1">
            <a:solidFill>
              <a:schemeClr val="tx1"/>
            </a:solidFill>
          </a:endParaRPr>
        </a:p>
      </dgm:t>
    </dgm:pt>
    <dgm:pt modelId="{74AE4A8A-D054-4643-86CF-F7AB6410100E}" type="sibTrans" cxnId="{09BA1DF2-E430-4C31-A8A6-F5C0503F38C8}">
      <dgm:prSet/>
      <dgm:spPr/>
      <dgm:t>
        <a:bodyPr/>
        <a:lstStyle/>
        <a:p>
          <a:endParaRPr lang="en-US" sz="1100"/>
        </a:p>
      </dgm:t>
    </dgm:pt>
    <dgm:pt modelId="{08662E55-7E43-407B-A8F7-612E7F13A364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1100" b="1" smtClean="0"/>
            <a:t>+</a:t>
          </a:r>
          <a:endParaRPr lang="en-US" sz="1100" b="1" dirty="0"/>
        </a:p>
      </dgm:t>
    </dgm:pt>
    <dgm:pt modelId="{2F56F5C6-7699-433E-B43E-4ADB0847832B}" type="parTrans" cxnId="{83DBEFFC-9212-44E5-B322-706F24A8F67E}">
      <dgm:prSet/>
      <dgm:spPr/>
      <dgm:t>
        <a:bodyPr/>
        <a:lstStyle/>
        <a:p>
          <a:endParaRPr lang="en-US" sz="1200" b="1">
            <a:solidFill>
              <a:schemeClr val="tx1"/>
            </a:solidFill>
          </a:endParaRPr>
        </a:p>
      </dgm:t>
    </dgm:pt>
    <dgm:pt modelId="{482B8BBB-A23E-4B0B-BCE8-62000EFC27B2}" type="sibTrans" cxnId="{83DBEFFC-9212-44E5-B322-706F24A8F67E}">
      <dgm:prSet/>
      <dgm:spPr/>
      <dgm:t>
        <a:bodyPr/>
        <a:lstStyle/>
        <a:p>
          <a:endParaRPr lang="en-US" sz="1100"/>
        </a:p>
      </dgm:t>
    </dgm:pt>
    <dgm:pt modelId="{AD0000D4-0D78-44BB-9B44-D61B237D7D19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1100" b="1" smtClean="0"/>
            <a:t>A4</a:t>
          </a:r>
          <a:endParaRPr lang="en-US" sz="1100" b="1" dirty="0"/>
        </a:p>
      </dgm:t>
    </dgm:pt>
    <dgm:pt modelId="{ED71A7B7-D3E5-4D7B-A1D1-3638B0115B61}" type="parTrans" cxnId="{7AC13F5E-17C2-4DA8-BFB7-C9A60AA72571}">
      <dgm:prSet/>
      <dgm:spPr/>
      <dgm:t>
        <a:bodyPr/>
        <a:lstStyle/>
        <a:p>
          <a:endParaRPr lang="en-US" sz="1200" b="1">
            <a:solidFill>
              <a:srgbClr val="92D050"/>
            </a:solidFill>
          </a:endParaRPr>
        </a:p>
      </dgm:t>
    </dgm:pt>
    <dgm:pt modelId="{50344814-2E7E-4DA5-A692-7E13D97C4C52}" type="sibTrans" cxnId="{7AC13F5E-17C2-4DA8-BFB7-C9A60AA72571}">
      <dgm:prSet/>
      <dgm:spPr/>
      <dgm:t>
        <a:bodyPr/>
        <a:lstStyle/>
        <a:p>
          <a:endParaRPr lang="en-US" sz="1100"/>
        </a:p>
      </dgm:t>
    </dgm:pt>
    <dgm:pt modelId="{67EC346E-A7B8-424B-8C55-919BB7CC2099}">
      <dgm:prSet phldrT="[Text]" custT="1"/>
      <dgm:spPr/>
      <dgm:t>
        <a:bodyPr/>
        <a:lstStyle/>
        <a:p>
          <a:r>
            <a:rPr lang="en-US" sz="1100" b="1" smtClean="0"/>
            <a:t>A3</a:t>
          </a:r>
          <a:endParaRPr lang="en-US" sz="1100" b="1" dirty="0"/>
        </a:p>
      </dgm:t>
    </dgm:pt>
    <dgm:pt modelId="{669829B3-3F8C-4106-8286-6827D27F1ADC}" type="parTrans" cxnId="{B7D68B6B-BCEB-4D2B-9750-6CCCFFCFE1FD}">
      <dgm:prSet/>
      <dgm:spPr/>
      <dgm:t>
        <a:bodyPr/>
        <a:lstStyle/>
        <a:p>
          <a:endParaRPr lang="en-US" sz="1200" b="1">
            <a:solidFill>
              <a:schemeClr val="tx1"/>
            </a:solidFill>
          </a:endParaRPr>
        </a:p>
      </dgm:t>
    </dgm:pt>
    <dgm:pt modelId="{770F5C61-CCE7-4D4F-9F6B-31EDDF2D1406}" type="sibTrans" cxnId="{B7D68B6B-BCEB-4D2B-9750-6CCCFFCFE1FD}">
      <dgm:prSet/>
      <dgm:spPr/>
      <dgm:t>
        <a:bodyPr/>
        <a:lstStyle/>
        <a:p>
          <a:endParaRPr lang="en-US" sz="1100"/>
        </a:p>
      </dgm:t>
    </dgm:pt>
    <dgm:pt modelId="{075A6A88-D617-4730-81FE-26BB479CF206}">
      <dgm:prSet phldrT="[Text]" custT="1"/>
      <dgm:spPr/>
      <dgm:t>
        <a:bodyPr/>
        <a:lstStyle/>
        <a:p>
          <a:r>
            <a:rPr lang="en-US" sz="1100" b="1" smtClean="0"/>
            <a:t>A1</a:t>
          </a:r>
          <a:endParaRPr lang="en-US" sz="1100" b="1" dirty="0"/>
        </a:p>
      </dgm:t>
    </dgm:pt>
    <dgm:pt modelId="{C59B1E3C-5D95-444F-9B18-5EDE7BAA4A68}" type="parTrans" cxnId="{E5094476-C105-4A72-804E-439A7BE03949}">
      <dgm:prSet/>
      <dgm:spPr/>
      <dgm:t>
        <a:bodyPr/>
        <a:lstStyle/>
        <a:p>
          <a:endParaRPr lang="en-US" sz="1200" b="1">
            <a:solidFill>
              <a:schemeClr val="tx1"/>
            </a:solidFill>
          </a:endParaRPr>
        </a:p>
      </dgm:t>
    </dgm:pt>
    <dgm:pt modelId="{5B0FA45C-8047-42F2-B3CA-CB46A9685D18}" type="sibTrans" cxnId="{E5094476-C105-4A72-804E-439A7BE03949}">
      <dgm:prSet/>
      <dgm:spPr/>
      <dgm:t>
        <a:bodyPr/>
        <a:lstStyle/>
        <a:p>
          <a:endParaRPr lang="en-US" sz="1100"/>
        </a:p>
      </dgm:t>
    </dgm:pt>
    <dgm:pt modelId="{65FA5899-063B-4062-8D17-81437F6E4D5D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1100" b="1" smtClean="0"/>
            <a:t>0.3</a:t>
          </a:r>
          <a:endParaRPr lang="en-US" sz="1100" b="1" dirty="0"/>
        </a:p>
      </dgm:t>
    </dgm:pt>
    <dgm:pt modelId="{74AFF2EA-15F0-4104-BB3C-566EEC6004A7}" type="parTrans" cxnId="{8CBC8AB8-3BDC-4B52-A07B-5131CFB963B6}">
      <dgm:prSet/>
      <dgm:spPr/>
      <dgm:t>
        <a:bodyPr/>
        <a:lstStyle/>
        <a:p>
          <a:endParaRPr lang="en-US" sz="1100">
            <a:solidFill>
              <a:srgbClr val="92D050"/>
            </a:solidFill>
          </a:endParaRPr>
        </a:p>
      </dgm:t>
    </dgm:pt>
    <dgm:pt modelId="{E9EE22EC-2C06-400A-A15C-5F6425BA980C}" type="sibTrans" cxnId="{8CBC8AB8-3BDC-4B52-A07B-5131CFB963B6}">
      <dgm:prSet/>
      <dgm:spPr/>
      <dgm:t>
        <a:bodyPr/>
        <a:lstStyle/>
        <a:p>
          <a:endParaRPr lang="en-US" sz="1100"/>
        </a:p>
      </dgm:t>
    </dgm:pt>
    <dgm:pt modelId="{615BE154-0A57-47C5-BDF7-B3169644481C}" type="pres">
      <dgm:prSet presAssocID="{F1A6B8A7-6989-4DBB-8D89-CD14753CE93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2168CD-9578-4DC5-B270-70E53B29C8D2}" type="pres">
      <dgm:prSet presAssocID="{F1A6B8A7-6989-4DBB-8D89-CD14753CE935}" presName="hierFlow" presStyleCnt="0"/>
      <dgm:spPr/>
      <dgm:t>
        <a:bodyPr/>
        <a:lstStyle/>
        <a:p>
          <a:endParaRPr lang="en-US"/>
        </a:p>
      </dgm:t>
    </dgm:pt>
    <dgm:pt modelId="{E307457F-25AF-448B-960F-DCA4B4131EED}" type="pres">
      <dgm:prSet presAssocID="{F1A6B8A7-6989-4DBB-8D89-CD14753CE93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D112C30-C4BD-469B-9FD5-77EE3ADAD42C}" type="pres">
      <dgm:prSet presAssocID="{AB1A0EBA-9EE3-4DD3-ACA4-170D69E98111}" presName="Name14" presStyleCnt="0"/>
      <dgm:spPr/>
      <dgm:t>
        <a:bodyPr/>
        <a:lstStyle/>
        <a:p>
          <a:endParaRPr lang="en-US"/>
        </a:p>
      </dgm:t>
    </dgm:pt>
    <dgm:pt modelId="{90A4F613-0DF9-4EFB-9D23-C2C58B440764}" type="pres">
      <dgm:prSet presAssocID="{AB1A0EBA-9EE3-4DD3-ACA4-170D69E98111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B205C1-E1C6-4BFB-8DE1-CD5E220FE99E}" type="pres">
      <dgm:prSet presAssocID="{AB1A0EBA-9EE3-4DD3-ACA4-170D69E98111}" presName="hierChild2" presStyleCnt="0"/>
      <dgm:spPr/>
      <dgm:t>
        <a:bodyPr/>
        <a:lstStyle/>
        <a:p>
          <a:endParaRPr lang="en-US"/>
        </a:p>
      </dgm:t>
    </dgm:pt>
    <dgm:pt modelId="{22A5810B-BE24-4022-BE98-C725478FC107}" type="pres">
      <dgm:prSet presAssocID="{8E4C1633-A9D5-4104-BD99-A68C95CC10DB}" presName="Name19" presStyleLbl="parChTrans1D2" presStyleIdx="0" presStyleCnt="2"/>
      <dgm:spPr/>
      <dgm:t>
        <a:bodyPr/>
        <a:lstStyle/>
        <a:p>
          <a:endParaRPr lang="en-US"/>
        </a:p>
      </dgm:t>
    </dgm:pt>
    <dgm:pt modelId="{1E8A63F5-BC53-4669-8362-018DC82EC0A5}" type="pres">
      <dgm:prSet presAssocID="{3225E6D2-E254-47BD-B5D2-9E811470A385}" presName="Name21" presStyleCnt="0"/>
      <dgm:spPr/>
      <dgm:t>
        <a:bodyPr/>
        <a:lstStyle/>
        <a:p>
          <a:endParaRPr lang="en-US"/>
        </a:p>
      </dgm:t>
    </dgm:pt>
    <dgm:pt modelId="{C8E0188A-A952-4E6F-90C7-0F5502481987}" type="pres">
      <dgm:prSet presAssocID="{3225E6D2-E254-47BD-B5D2-9E811470A385}" presName="level2Shape" presStyleLbl="node2" presStyleIdx="0" presStyleCnt="2"/>
      <dgm:spPr/>
      <dgm:t>
        <a:bodyPr/>
        <a:lstStyle/>
        <a:p>
          <a:endParaRPr lang="en-US"/>
        </a:p>
      </dgm:t>
    </dgm:pt>
    <dgm:pt modelId="{7BE740EB-3FE4-45E6-9FE5-539FC0AFDB6C}" type="pres">
      <dgm:prSet presAssocID="{3225E6D2-E254-47BD-B5D2-9E811470A385}" presName="hierChild3" presStyleCnt="0"/>
      <dgm:spPr/>
      <dgm:t>
        <a:bodyPr/>
        <a:lstStyle/>
        <a:p>
          <a:endParaRPr lang="en-US"/>
        </a:p>
      </dgm:t>
    </dgm:pt>
    <dgm:pt modelId="{927A55DD-5070-464A-B72D-B2A1DCD63A17}" type="pres">
      <dgm:prSet presAssocID="{669829B3-3F8C-4106-8286-6827D27F1ADC}" presName="Name19" presStyleLbl="parChTrans1D3" presStyleIdx="0" presStyleCnt="4"/>
      <dgm:spPr/>
      <dgm:t>
        <a:bodyPr/>
        <a:lstStyle/>
        <a:p>
          <a:endParaRPr lang="en-US"/>
        </a:p>
      </dgm:t>
    </dgm:pt>
    <dgm:pt modelId="{9C379F28-55D7-4D65-8095-5C677943C839}" type="pres">
      <dgm:prSet presAssocID="{67EC346E-A7B8-424B-8C55-919BB7CC2099}" presName="Name21" presStyleCnt="0"/>
      <dgm:spPr/>
      <dgm:t>
        <a:bodyPr/>
        <a:lstStyle/>
        <a:p>
          <a:endParaRPr lang="en-US"/>
        </a:p>
      </dgm:t>
    </dgm:pt>
    <dgm:pt modelId="{6234B9C6-6A74-4F5E-BC6F-28B44B95C899}" type="pres">
      <dgm:prSet presAssocID="{67EC346E-A7B8-424B-8C55-919BB7CC2099}" presName="level2Shape" presStyleLbl="node3" presStyleIdx="0" presStyleCnt="4"/>
      <dgm:spPr/>
      <dgm:t>
        <a:bodyPr/>
        <a:lstStyle/>
        <a:p>
          <a:endParaRPr lang="en-US"/>
        </a:p>
      </dgm:t>
    </dgm:pt>
    <dgm:pt modelId="{C15B488C-FF6E-46BC-9C14-3F23A9AAC767}" type="pres">
      <dgm:prSet presAssocID="{67EC346E-A7B8-424B-8C55-919BB7CC2099}" presName="hierChild3" presStyleCnt="0"/>
      <dgm:spPr/>
      <dgm:t>
        <a:bodyPr/>
        <a:lstStyle/>
        <a:p>
          <a:endParaRPr lang="en-US"/>
        </a:p>
      </dgm:t>
    </dgm:pt>
    <dgm:pt modelId="{0B93258B-A6FE-446D-9316-B54DB4A0B90F}" type="pres">
      <dgm:prSet presAssocID="{C59B1E3C-5D95-444F-9B18-5EDE7BAA4A68}" presName="Name19" presStyleLbl="parChTrans1D3" presStyleIdx="1" presStyleCnt="4"/>
      <dgm:spPr/>
      <dgm:t>
        <a:bodyPr/>
        <a:lstStyle/>
        <a:p>
          <a:endParaRPr lang="en-US"/>
        </a:p>
      </dgm:t>
    </dgm:pt>
    <dgm:pt modelId="{E187D5CF-A79B-49D9-A829-DD4FE8AB1F94}" type="pres">
      <dgm:prSet presAssocID="{075A6A88-D617-4730-81FE-26BB479CF206}" presName="Name21" presStyleCnt="0"/>
      <dgm:spPr/>
      <dgm:t>
        <a:bodyPr/>
        <a:lstStyle/>
        <a:p>
          <a:endParaRPr lang="en-US"/>
        </a:p>
      </dgm:t>
    </dgm:pt>
    <dgm:pt modelId="{58707833-D7CC-43C3-9BC5-8E86691F39AB}" type="pres">
      <dgm:prSet presAssocID="{075A6A88-D617-4730-81FE-26BB479CF206}" presName="level2Shape" presStyleLbl="node3" presStyleIdx="1" presStyleCnt="4"/>
      <dgm:spPr/>
      <dgm:t>
        <a:bodyPr/>
        <a:lstStyle/>
        <a:p>
          <a:endParaRPr lang="en-US"/>
        </a:p>
      </dgm:t>
    </dgm:pt>
    <dgm:pt modelId="{1D3A160E-ED77-4762-A128-C1902ED0BB3D}" type="pres">
      <dgm:prSet presAssocID="{075A6A88-D617-4730-81FE-26BB479CF206}" presName="hierChild3" presStyleCnt="0"/>
      <dgm:spPr/>
      <dgm:t>
        <a:bodyPr/>
        <a:lstStyle/>
        <a:p>
          <a:endParaRPr lang="en-US"/>
        </a:p>
      </dgm:t>
    </dgm:pt>
    <dgm:pt modelId="{640E3B4B-09F4-4368-B191-4A24666AF48C}" type="pres">
      <dgm:prSet presAssocID="{2F56F5C6-7699-433E-B43E-4ADB0847832B}" presName="Name19" presStyleLbl="parChTrans1D2" presStyleIdx="1" presStyleCnt="2"/>
      <dgm:spPr/>
      <dgm:t>
        <a:bodyPr/>
        <a:lstStyle/>
        <a:p>
          <a:endParaRPr lang="en-US"/>
        </a:p>
      </dgm:t>
    </dgm:pt>
    <dgm:pt modelId="{1EFE5A62-003B-4485-862D-BDB62B24EA4F}" type="pres">
      <dgm:prSet presAssocID="{08662E55-7E43-407B-A8F7-612E7F13A364}" presName="Name21" presStyleCnt="0"/>
      <dgm:spPr/>
      <dgm:t>
        <a:bodyPr/>
        <a:lstStyle/>
        <a:p>
          <a:endParaRPr lang="en-US"/>
        </a:p>
      </dgm:t>
    </dgm:pt>
    <dgm:pt modelId="{44455E08-F17C-4A71-A4AC-435F7BC84844}" type="pres">
      <dgm:prSet presAssocID="{08662E55-7E43-407B-A8F7-612E7F13A364}" presName="level2Shape" presStyleLbl="node2" presStyleIdx="1" presStyleCnt="2"/>
      <dgm:spPr/>
      <dgm:t>
        <a:bodyPr/>
        <a:lstStyle/>
        <a:p>
          <a:endParaRPr lang="en-US"/>
        </a:p>
      </dgm:t>
    </dgm:pt>
    <dgm:pt modelId="{7698A414-126C-4036-B213-59B8A8FE49C7}" type="pres">
      <dgm:prSet presAssocID="{08662E55-7E43-407B-A8F7-612E7F13A364}" presName="hierChild3" presStyleCnt="0"/>
      <dgm:spPr/>
      <dgm:t>
        <a:bodyPr/>
        <a:lstStyle/>
        <a:p>
          <a:endParaRPr lang="en-US"/>
        </a:p>
      </dgm:t>
    </dgm:pt>
    <dgm:pt modelId="{1225475D-9E57-41FB-AD7C-2CA8892ACB03}" type="pres">
      <dgm:prSet presAssocID="{ED71A7B7-D3E5-4D7B-A1D1-3638B0115B61}" presName="Name19" presStyleLbl="parChTrans1D3" presStyleIdx="2" presStyleCnt="4"/>
      <dgm:spPr/>
      <dgm:t>
        <a:bodyPr/>
        <a:lstStyle/>
        <a:p>
          <a:endParaRPr lang="en-US"/>
        </a:p>
      </dgm:t>
    </dgm:pt>
    <dgm:pt modelId="{B36DBAFD-149C-44B6-B0E9-628C8DD14528}" type="pres">
      <dgm:prSet presAssocID="{AD0000D4-0D78-44BB-9B44-D61B237D7D19}" presName="Name21" presStyleCnt="0"/>
      <dgm:spPr/>
      <dgm:t>
        <a:bodyPr/>
        <a:lstStyle/>
        <a:p>
          <a:endParaRPr lang="en-US"/>
        </a:p>
      </dgm:t>
    </dgm:pt>
    <dgm:pt modelId="{38F90F77-5F16-47B4-B865-0097BF68ADB0}" type="pres">
      <dgm:prSet presAssocID="{AD0000D4-0D78-44BB-9B44-D61B237D7D19}" presName="level2Shape" presStyleLbl="node3" presStyleIdx="2" presStyleCnt="4"/>
      <dgm:spPr/>
      <dgm:t>
        <a:bodyPr/>
        <a:lstStyle/>
        <a:p>
          <a:endParaRPr lang="en-US"/>
        </a:p>
      </dgm:t>
    </dgm:pt>
    <dgm:pt modelId="{4B9ABEC7-19DB-4FFD-B1A7-38055119BFEE}" type="pres">
      <dgm:prSet presAssocID="{AD0000D4-0D78-44BB-9B44-D61B237D7D19}" presName="hierChild3" presStyleCnt="0"/>
      <dgm:spPr/>
      <dgm:t>
        <a:bodyPr/>
        <a:lstStyle/>
        <a:p>
          <a:endParaRPr lang="en-US"/>
        </a:p>
      </dgm:t>
    </dgm:pt>
    <dgm:pt modelId="{26F36C24-86CF-446F-A23A-710670EAC215}" type="pres">
      <dgm:prSet presAssocID="{74AFF2EA-15F0-4104-BB3C-566EEC6004A7}" presName="Name19" presStyleLbl="parChTrans1D3" presStyleIdx="3" presStyleCnt="4"/>
      <dgm:spPr/>
      <dgm:t>
        <a:bodyPr/>
        <a:lstStyle/>
        <a:p>
          <a:endParaRPr lang="en-US"/>
        </a:p>
      </dgm:t>
    </dgm:pt>
    <dgm:pt modelId="{A56F9AE3-9C5A-4E32-885C-E08043A7645D}" type="pres">
      <dgm:prSet presAssocID="{65FA5899-063B-4062-8D17-81437F6E4D5D}" presName="Name21" presStyleCnt="0"/>
      <dgm:spPr/>
      <dgm:t>
        <a:bodyPr/>
        <a:lstStyle/>
        <a:p>
          <a:endParaRPr lang="en-US"/>
        </a:p>
      </dgm:t>
    </dgm:pt>
    <dgm:pt modelId="{E102BF3A-049B-4A76-8E22-464B09CE49E2}" type="pres">
      <dgm:prSet presAssocID="{65FA5899-063B-4062-8D17-81437F6E4D5D}" presName="level2Shape" presStyleLbl="node3" presStyleIdx="3" presStyleCnt="4"/>
      <dgm:spPr/>
      <dgm:t>
        <a:bodyPr/>
        <a:lstStyle/>
        <a:p>
          <a:endParaRPr lang="en-US"/>
        </a:p>
      </dgm:t>
    </dgm:pt>
    <dgm:pt modelId="{7A2EE693-7ECB-4F06-9B3A-CF6DFD3308C2}" type="pres">
      <dgm:prSet presAssocID="{65FA5899-063B-4062-8D17-81437F6E4D5D}" presName="hierChild3" presStyleCnt="0"/>
      <dgm:spPr/>
      <dgm:t>
        <a:bodyPr/>
        <a:lstStyle/>
        <a:p>
          <a:endParaRPr lang="en-US"/>
        </a:p>
      </dgm:t>
    </dgm:pt>
    <dgm:pt modelId="{97E53AB6-197A-45CD-91B9-209F6BD91EF5}" type="pres">
      <dgm:prSet presAssocID="{F1A6B8A7-6989-4DBB-8D89-CD14753CE935}" presName="bgShapesFlow" presStyleCnt="0"/>
      <dgm:spPr/>
      <dgm:t>
        <a:bodyPr/>
        <a:lstStyle/>
        <a:p>
          <a:endParaRPr lang="en-US"/>
        </a:p>
      </dgm:t>
    </dgm:pt>
  </dgm:ptLst>
  <dgm:cxnLst>
    <dgm:cxn modelId="{A9D57CE4-676A-41F1-B050-2863EB98D855}" type="presOf" srcId="{2F56F5C6-7699-433E-B43E-4ADB0847832B}" destId="{640E3B4B-09F4-4368-B191-4A24666AF48C}" srcOrd="0" destOrd="0" presId="urn:microsoft.com/office/officeart/2005/8/layout/hierarchy6"/>
    <dgm:cxn modelId="{83DBEFFC-9212-44E5-B322-706F24A8F67E}" srcId="{AB1A0EBA-9EE3-4DD3-ACA4-170D69E98111}" destId="{08662E55-7E43-407B-A8F7-612E7F13A364}" srcOrd="1" destOrd="0" parTransId="{2F56F5C6-7699-433E-B43E-4ADB0847832B}" sibTransId="{482B8BBB-A23E-4B0B-BCE8-62000EFC27B2}"/>
    <dgm:cxn modelId="{2BF3D874-13CA-4C61-8258-53305AD3A722}" type="presOf" srcId="{ED71A7B7-D3E5-4D7B-A1D1-3638B0115B61}" destId="{1225475D-9E57-41FB-AD7C-2CA8892ACB03}" srcOrd="0" destOrd="0" presId="urn:microsoft.com/office/officeart/2005/8/layout/hierarchy6"/>
    <dgm:cxn modelId="{B7D68B6B-BCEB-4D2B-9750-6CCCFFCFE1FD}" srcId="{3225E6D2-E254-47BD-B5D2-9E811470A385}" destId="{67EC346E-A7B8-424B-8C55-919BB7CC2099}" srcOrd="0" destOrd="0" parTransId="{669829B3-3F8C-4106-8286-6827D27F1ADC}" sibTransId="{770F5C61-CCE7-4D4F-9F6B-31EDDF2D1406}"/>
    <dgm:cxn modelId="{FDC06B02-7E91-4E7F-9926-88B96F6A3E77}" type="presOf" srcId="{075A6A88-D617-4730-81FE-26BB479CF206}" destId="{58707833-D7CC-43C3-9BC5-8E86691F39AB}" srcOrd="0" destOrd="0" presId="urn:microsoft.com/office/officeart/2005/8/layout/hierarchy6"/>
    <dgm:cxn modelId="{A5ED74D0-C765-482A-AC61-888032A758B2}" type="presOf" srcId="{AB1A0EBA-9EE3-4DD3-ACA4-170D69E98111}" destId="{90A4F613-0DF9-4EFB-9D23-C2C58B440764}" srcOrd="0" destOrd="0" presId="urn:microsoft.com/office/officeart/2005/8/layout/hierarchy6"/>
    <dgm:cxn modelId="{09BA1DF2-E430-4C31-A8A6-F5C0503F38C8}" srcId="{AB1A0EBA-9EE3-4DD3-ACA4-170D69E98111}" destId="{3225E6D2-E254-47BD-B5D2-9E811470A385}" srcOrd="0" destOrd="0" parTransId="{8E4C1633-A9D5-4104-BD99-A68C95CC10DB}" sibTransId="{74AE4A8A-D054-4643-86CF-F7AB6410100E}"/>
    <dgm:cxn modelId="{E5094476-C105-4A72-804E-439A7BE03949}" srcId="{3225E6D2-E254-47BD-B5D2-9E811470A385}" destId="{075A6A88-D617-4730-81FE-26BB479CF206}" srcOrd="1" destOrd="0" parTransId="{C59B1E3C-5D95-444F-9B18-5EDE7BAA4A68}" sibTransId="{5B0FA45C-8047-42F2-B3CA-CB46A9685D18}"/>
    <dgm:cxn modelId="{0CB948E0-B6E5-4DD1-93D8-43A06CEA6482}" type="presOf" srcId="{74AFF2EA-15F0-4104-BB3C-566EEC6004A7}" destId="{26F36C24-86CF-446F-A23A-710670EAC215}" srcOrd="0" destOrd="0" presId="urn:microsoft.com/office/officeart/2005/8/layout/hierarchy6"/>
    <dgm:cxn modelId="{CE524DD4-B2E0-4352-B646-4BA86DA0F47A}" type="presOf" srcId="{67EC346E-A7B8-424B-8C55-919BB7CC2099}" destId="{6234B9C6-6A74-4F5E-BC6F-28B44B95C899}" srcOrd="0" destOrd="0" presId="urn:microsoft.com/office/officeart/2005/8/layout/hierarchy6"/>
    <dgm:cxn modelId="{0B2CB542-65D1-48F8-B62D-2E15DC074E21}" type="presOf" srcId="{3225E6D2-E254-47BD-B5D2-9E811470A385}" destId="{C8E0188A-A952-4E6F-90C7-0F5502481987}" srcOrd="0" destOrd="0" presId="urn:microsoft.com/office/officeart/2005/8/layout/hierarchy6"/>
    <dgm:cxn modelId="{CED417DE-E8E2-4C1E-9F8D-2280D7D5914F}" type="presOf" srcId="{08662E55-7E43-407B-A8F7-612E7F13A364}" destId="{44455E08-F17C-4A71-A4AC-435F7BC84844}" srcOrd="0" destOrd="0" presId="urn:microsoft.com/office/officeart/2005/8/layout/hierarchy6"/>
    <dgm:cxn modelId="{C0AE2181-604B-4F82-926A-DD8A5812C34B}" type="presOf" srcId="{8E4C1633-A9D5-4104-BD99-A68C95CC10DB}" destId="{22A5810B-BE24-4022-BE98-C725478FC107}" srcOrd="0" destOrd="0" presId="urn:microsoft.com/office/officeart/2005/8/layout/hierarchy6"/>
    <dgm:cxn modelId="{7AC13F5E-17C2-4DA8-BFB7-C9A60AA72571}" srcId="{08662E55-7E43-407B-A8F7-612E7F13A364}" destId="{AD0000D4-0D78-44BB-9B44-D61B237D7D19}" srcOrd="0" destOrd="0" parTransId="{ED71A7B7-D3E5-4D7B-A1D1-3638B0115B61}" sibTransId="{50344814-2E7E-4DA5-A692-7E13D97C4C52}"/>
    <dgm:cxn modelId="{5B313734-29F0-4EB7-BE99-3E2EC752B497}" type="presOf" srcId="{F1A6B8A7-6989-4DBB-8D89-CD14753CE935}" destId="{615BE154-0A57-47C5-BDF7-B3169644481C}" srcOrd="0" destOrd="0" presId="urn:microsoft.com/office/officeart/2005/8/layout/hierarchy6"/>
    <dgm:cxn modelId="{F57BBABC-1739-4C74-ACBF-E3074F936629}" type="presOf" srcId="{C59B1E3C-5D95-444F-9B18-5EDE7BAA4A68}" destId="{0B93258B-A6FE-446D-9316-B54DB4A0B90F}" srcOrd="0" destOrd="0" presId="urn:microsoft.com/office/officeart/2005/8/layout/hierarchy6"/>
    <dgm:cxn modelId="{499DFF4C-2ED9-43B8-8EF5-D817F51DE6DB}" srcId="{F1A6B8A7-6989-4DBB-8D89-CD14753CE935}" destId="{AB1A0EBA-9EE3-4DD3-ACA4-170D69E98111}" srcOrd="0" destOrd="0" parTransId="{DA1241F3-735B-4127-AB85-8FCB67A84B03}" sibTransId="{45F47B4F-9538-4E24-A4B5-8B1DE3AB7FE5}"/>
    <dgm:cxn modelId="{8CBC8AB8-3BDC-4B52-A07B-5131CFB963B6}" srcId="{08662E55-7E43-407B-A8F7-612E7F13A364}" destId="{65FA5899-063B-4062-8D17-81437F6E4D5D}" srcOrd="1" destOrd="0" parTransId="{74AFF2EA-15F0-4104-BB3C-566EEC6004A7}" sibTransId="{E9EE22EC-2C06-400A-A15C-5F6425BA980C}"/>
    <dgm:cxn modelId="{D879960D-0C06-4E51-9472-0DA43BCFB515}" type="presOf" srcId="{AD0000D4-0D78-44BB-9B44-D61B237D7D19}" destId="{38F90F77-5F16-47B4-B865-0097BF68ADB0}" srcOrd="0" destOrd="0" presId="urn:microsoft.com/office/officeart/2005/8/layout/hierarchy6"/>
    <dgm:cxn modelId="{863410AB-DBF8-4F19-BC94-F5D664446C02}" type="presOf" srcId="{669829B3-3F8C-4106-8286-6827D27F1ADC}" destId="{927A55DD-5070-464A-B72D-B2A1DCD63A17}" srcOrd="0" destOrd="0" presId="urn:microsoft.com/office/officeart/2005/8/layout/hierarchy6"/>
    <dgm:cxn modelId="{47DCF250-A334-47B2-AFDE-69911A0A5FF2}" type="presOf" srcId="{65FA5899-063B-4062-8D17-81437F6E4D5D}" destId="{E102BF3A-049B-4A76-8E22-464B09CE49E2}" srcOrd="0" destOrd="0" presId="urn:microsoft.com/office/officeart/2005/8/layout/hierarchy6"/>
    <dgm:cxn modelId="{7272A52D-22C2-4005-BFD0-18CED2324EF0}" type="presParOf" srcId="{615BE154-0A57-47C5-BDF7-B3169644481C}" destId="{912168CD-9578-4DC5-B270-70E53B29C8D2}" srcOrd="0" destOrd="0" presId="urn:microsoft.com/office/officeart/2005/8/layout/hierarchy6"/>
    <dgm:cxn modelId="{B52604E9-5EB4-4722-A4F8-3F07DF2A9772}" type="presParOf" srcId="{912168CD-9578-4DC5-B270-70E53B29C8D2}" destId="{E307457F-25AF-448B-960F-DCA4B4131EED}" srcOrd="0" destOrd="0" presId="urn:microsoft.com/office/officeart/2005/8/layout/hierarchy6"/>
    <dgm:cxn modelId="{5AF8535E-7723-40CA-AD33-291FF05BDFF1}" type="presParOf" srcId="{E307457F-25AF-448B-960F-DCA4B4131EED}" destId="{5D112C30-C4BD-469B-9FD5-77EE3ADAD42C}" srcOrd="0" destOrd="0" presId="urn:microsoft.com/office/officeart/2005/8/layout/hierarchy6"/>
    <dgm:cxn modelId="{186CF264-1B9C-40CB-A80F-C42D84FDC6C7}" type="presParOf" srcId="{5D112C30-C4BD-469B-9FD5-77EE3ADAD42C}" destId="{90A4F613-0DF9-4EFB-9D23-C2C58B440764}" srcOrd="0" destOrd="0" presId="urn:microsoft.com/office/officeart/2005/8/layout/hierarchy6"/>
    <dgm:cxn modelId="{1CA39364-8D43-4C9D-83EF-673EA84FA01E}" type="presParOf" srcId="{5D112C30-C4BD-469B-9FD5-77EE3ADAD42C}" destId="{BFB205C1-E1C6-4BFB-8DE1-CD5E220FE99E}" srcOrd="1" destOrd="0" presId="urn:microsoft.com/office/officeart/2005/8/layout/hierarchy6"/>
    <dgm:cxn modelId="{3A52EA05-1B73-4379-AEBB-7F977BEDCFD1}" type="presParOf" srcId="{BFB205C1-E1C6-4BFB-8DE1-CD5E220FE99E}" destId="{22A5810B-BE24-4022-BE98-C725478FC107}" srcOrd="0" destOrd="0" presId="urn:microsoft.com/office/officeart/2005/8/layout/hierarchy6"/>
    <dgm:cxn modelId="{BB620D74-88E5-4E57-99AB-49F1382D3509}" type="presParOf" srcId="{BFB205C1-E1C6-4BFB-8DE1-CD5E220FE99E}" destId="{1E8A63F5-BC53-4669-8362-018DC82EC0A5}" srcOrd="1" destOrd="0" presId="urn:microsoft.com/office/officeart/2005/8/layout/hierarchy6"/>
    <dgm:cxn modelId="{26DCD5A3-8168-4957-B28C-1CF82497675B}" type="presParOf" srcId="{1E8A63F5-BC53-4669-8362-018DC82EC0A5}" destId="{C8E0188A-A952-4E6F-90C7-0F5502481987}" srcOrd="0" destOrd="0" presId="urn:microsoft.com/office/officeart/2005/8/layout/hierarchy6"/>
    <dgm:cxn modelId="{2FA7865B-E8C1-4336-BCEE-4BF9E728E252}" type="presParOf" srcId="{1E8A63F5-BC53-4669-8362-018DC82EC0A5}" destId="{7BE740EB-3FE4-45E6-9FE5-539FC0AFDB6C}" srcOrd="1" destOrd="0" presId="urn:microsoft.com/office/officeart/2005/8/layout/hierarchy6"/>
    <dgm:cxn modelId="{660D7D6F-5C3B-4056-A269-A071F3565108}" type="presParOf" srcId="{7BE740EB-3FE4-45E6-9FE5-539FC0AFDB6C}" destId="{927A55DD-5070-464A-B72D-B2A1DCD63A17}" srcOrd="0" destOrd="0" presId="urn:microsoft.com/office/officeart/2005/8/layout/hierarchy6"/>
    <dgm:cxn modelId="{78704E71-09BF-4DEB-B2AF-02D8B5170443}" type="presParOf" srcId="{7BE740EB-3FE4-45E6-9FE5-539FC0AFDB6C}" destId="{9C379F28-55D7-4D65-8095-5C677943C839}" srcOrd="1" destOrd="0" presId="urn:microsoft.com/office/officeart/2005/8/layout/hierarchy6"/>
    <dgm:cxn modelId="{0F655396-EA35-4883-818D-329741F0CABC}" type="presParOf" srcId="{9C379F28-55D7-4D65-8095-5C677943C839}" destId="{6234B9C6-6A74-4F5E-BC6F-28B44B95C899}" srcOrd="0" destOrd="0" presId="urn:microsoft.com/office/officeart/2005/8/layout/hierarchy6"/>
    <dgm:cxn modelId="{28F6B87B-AAC1-4B6B-8949-AC12ED908D36}" type="presParOf" srcId="{9C379F28-55D7-4D65-8095-5C677943C839}" destId="{C15B488C-FF6E-46BC-9C14-3F23A9AAC767}" srcOrd="1" destOrd="0" presId="urn:microsoft.com/office/officeart/2005/8/layout/hierarchy6"/>
    <dgm:cxn modelId="{66C4F2A9-BA45-4D26-80C1-AD44C426943D}" type="presParOf" srcId="{7BE740EB-3FE4-45E6-9FE5-539FC0AFDB6C}" destId="{0B93258B-A6FE-446D-9316-B54DB4A0B90F}" srcOrd="2" destOrd="0" presId="urn:microsoft.com/office/officeart/2005/8/layout/hierarchy6"/>
    <dgm:cxn modelId="{7C832018-270A-46A5-87F4-907FB9BCD561}" type="presParOf" srcId="{7BE740EB-3FE4-45E6-9FE5-539FC0AFDB6C}" destId="{E187D5CF-A79B-49D9-A829-DD4FE8AB1F94}" srcOrd="3" destOrd="0" presId="urn:microsoft.com/office/officeart/2005/8/layout/hierarchy6"/>
    <dgm:cxn modelId="{6CE1A042-9DE1-4192-B96E-112AFB5B2795}" type="presParOf" srcId="{E187D5CF-A79B-49D9-A829-DD4FE8AB1F94}" destId="{58707833-D7CC-43C3-9BC5-8E86691F39AB}" srcOrd="0" destOrd="0" presId="urn:microsoft.com/office/officeart/2005/8/layout/hierarchy6"/>
    <dgm:cxn modelId="{8DF9E04D-C24B-4582-A433-38F8FF665CD7}" type="presParOf" srcId="{E187D5CF-A79B-49D9-A829-DD4FE8AB1F94}" destId="{1D3A160E-ED77-4762-A128-C1902ED0BB3D}" srcOrd="1" destOrd="0" presId="urn:microsoft.com/office/officeart/2005/8/layout/hierarchy6"/>
    <dgm:cxn modelId="{B78471E1-77EE-4F71-A282-70D0EB0212FD}" type="presParOf" srcId="{BFB205C1-E1C6-4BFB-8DE1-CD5E220FE99E}" destId="{640E3B4B-09F4-4368-B191-4A24666AF48C}" srcOrd="2" destOrd="0" presId="urn:microsoft.com/office/officeart/2005/8/layout/hierarchy6"/>
    <dgm:cxn modelId="{1A2FDCC8-914E-440B-BCDC-EE10AD2DFF7B}" type="presParOf" srcId="{BFB205C1-E1C6-4BFB-8DE1-CD5E220FE99E}" destId="{1EFE5A62-003B-4485-862D-BDB62B24EA4F}" srcOrd="3" destOrd="0" presId="urn:microsoft.com/office/officeart/2005/8/layout/hierarchy6"/>
    <dgm:cxn modelId="{37DF1D59-C973-4080-A230-1CBEA7D42C35}" type="presParOf" srcId="{1EFE5A62-003B-4485-862D-BDB62B24EA4F}" destId="{44455E08-F17C-4A71-A4AC-435F7BC84844}" srcOrd="0" destOrd="0" presId="urn:microsoft.com/office/officeart/2005/8/layout/hierarchy6"/>
    <dgm:cxn modelId="{538845F2-405A-4672-8299-CF99598EC912}" type="presParOf" srcId="{1EFE5A62-003B-4485-862D-BDB62B24EA4F}" destId="{7698A414-126C-4036-B213-59B8A8FE49C7}" srcOrd="1" destOrd="0" presId="urn:microsoft.com/office/officeart/2005/8/layout/hierarchy6"/>
    <dgm:cxn modelId="{FCB1551F-4EB9-47A6-B75D-DFF0B69FE297}" type="presParOf" srcId="{7698A414-126C-4036-B213-59B8A8FE49C7}" destId="{1225475D-9E57-41FB-AD7C-2CA8892ACB03}" srcOrd="0" destOrd="0" presId="urn:microsoft.com/office/officeart/2005/8/layout/hierarchy6"/>
    <dgm:cxn modelId="{DA1F2285-0711-4E87-B9B8-01199433DEC4}" type="presParOf" srcId="{7698A414-126C-4036-B213-59B8A8FE49C7}" destId="{B36DBAFD-149C-44B6-B0E9-628C8DD14528}" srcOrd="1" destOrd="0" presId="urn:microsoft.com/office/officeart/2005/8/layout/hierarchy6"/>
    <dgm:cxn modelId="{01C34CBC-1077-4AF4-8718-B319442198EC}" type="presParOf" srcId="{B36DBAFD-149C-44B6-B0E9-628C8DD14528}" destId="{38F90F77-5F16-47B4-B865-0097BF68ADB0}" srcOrd="0" destOrd="0" presId="urn:microsoft.com/office/officeart/2005/8/layout/hierarchy6"/>
    <dgm:cxn modelId="{B460D62B-F3B3-411E-8A60-261C2166B52D}" type="presParOf" srcId="{B36DBAFD-149C-44B6-B0E9-628C8DD14528}" destId="{4B9ABEC7-19DB-4FFD-B1A7-38055119BFEE}" srcOrd="1" destOrd="0" presId="urn:microsoft.com/office/officeart/2005/8/layout/hierarchy6"/>
    <dgm:cxn modelId="{D16603C1-0CA0-40D7-A21C-E826A90BC992}" type="presParOf" srcId="{7698A414-126C-4036-B213-59B8A8FE49C7}" destId="{26F36C24-86CF-446F-A23A-710670EAC215}" srcOrd="2" destOrd="0" presId="urn:microsoft.com/office/officeart/2005/8/layout/hierarchy6"/>
    <dgm:cxn modelId="{E8A84871-48C1-4EA7-A7D0-C3EB061B4B79}" type="presParOf" srcId="{7698A414-126C-4036-B213-59B8A8FE49C7}" destId="{A56F9AE3-9C5A-4E32-885C-E08043A7645D}" srcOrd="3" destOrd="0" presId="urn:microsoft.com/office/officeart/2005/8/layout/hierarchy6"/>
    <dgm:cxn modelId="{99F3B20E-B8FE-4C2E-9925-9B602D3A63F5}" type="presParOf" srcId="{A56F9AE3-9C5A-4E32-885C-E08043A7645D}" destId="{E102BF3A-049B-4A76-8E22-464B09CE49E2}" srcOrd="0" destOrd="0" presId="urn:microsoft.com/office/officeart/2005/8/layout/hierarchy6"/>
    <dgm:cxn modelId="{45B525AE-D11E-44DF-A9E1-EC353EDAF647}" type="presParOf" srcId="{A56F9AE3-9C5A-4E32-885C-E08043A7645D}" destId="{7A2EE693-7ECB-4F06-9B3A-CF6DFD3308C2}" srcOrd="1" destOrd="0" presId="urn:microsoft.com/office/officeart/2005/8/layout/hierarchy6"/>
    <dgm:cxn modelId="{32D82BC0-345A-4B94-8731-F8EB4797F2D3}" type="presParOf" srcId="{615BE154-0A57-47C5-BDF7-B3169644481C}" destId="{97E53AB6-197A-45CD-91B9-209F6BD91EF5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4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A4F613-0DF9-4EFB-9D23-C2C58B440764}">
      <dsp:nvSpPr>
        <dsp:cNvPr id="0" name=""/>
        <dsp:cNvSpPr/>
      </dsp:nvSpPr>
      <dsp:spPr>
        <a:xfrm>
          <a:off x="1749701" y="22820"/>
          <a:ext cx="488677" cy="3257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/</a:t>
          </a:r>
        </a:p>
      </dsp:txBody>
      <dsp:txXfrm>
        <a:off x="1759243" y="32362"/>
        <a:ext cx="469593" cy="306700"/>
      </dsp:txXfrm>
    </dsp:sp>
    <dsp:sp modelId="{22A5810B-BE24-4022-BE98-C725478FC107}">
      <dsp:nvSpPr>
        <dsp:cNvPr id="0" name=""/>
        <dsp:cNvSpPr/>
      </dsp:nvSpPr>
      <dsp:spPr>
        <a:xfrm>
          <a:off x="1199939" y="348604"/>
          <a:ext cx="794100" cy="130313"/>
        </a:xfrm>
        <a:custGeom>
          <a:avLst/>
          <a:gdLst/>
          <a:ahLst/>
          <a:cxnLst/>
          <a:rect l="0" t="0" r="0" b="0"/>
          <a:pathLst>
            <a:path>
              <a:moveTo>
                <a:pt x="794100" y="0"/>
              </a:moveTo>
              <a:lnTo>
                <a:pt x="794100" y="65156"/>
              </a:lnTo>
              <a:lnTo>
                <a:pt x="0" y="65156"/>
              </a:lnTo>
              <a:lnTo>
                <a:pt x="0" y="130313"/>
              </a:lnTo>
            </a:path>
          </a:pathLst>
        </a:custGeom>
        <a:noFill/>
        <a:ln w="1905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0188A-A952-4E6F-90C7-0F5502481987}">
      <dsp:nvSpPr>
        <dsp:cNvPr id="0" name=""/>
        <dsp:cNvSpPr/>
      </dsp:nvSpPr>
      <dsp:spPr>
        <a:xfrm>
          <a:off x="955601" y="478918"/>
          <a:ext cx="488677" cy="3257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-</a:t>
          </a:r>
        </a:p>
      </dsp:txBody>
      <dsp:txXfrm>
        <a:off x="965143" y="488460"/>
        <a:ext cx="469593" cy="306700"/>
      </dsp:txXfrm>
    </dsp:sp>
    <dsp:sp modelId="{927A55DD-5070-464A-B72D-B2A1DCD63A17}">
      <dsp:nvSpPr>
        <dsp:cNvPr id="0" name=""/>
        <dsp:cNvSpPr/>
      </dsp:nvSpPr>
      <dsp:spPr>
        <a:xfrm>
          <a:off x="564659" y="804703"/>
          <a:ext cx="635280" cy="130313"/>
        </a:xfrm>
        <a:custGeom>
          <a:avLst/>
          <a:gdLst/>
          <a:ahLst/>
          <a:cxnLst/>
          <a:rect l="0" t="0" r="0" b="0"/>
          <a:pathLst>
            <a:path>
              <a:moveTo>
                <a:pt x="635280" y="0"/>
              </a:moveTo>
              <a:lnTo>
                <a:pt x="635280" y="65156"/>
              </a:lnTo>
              <a:lnTo>
                <a:pt x="0" y="65156"/>
              </a:lnTo>
              <a:lnTo>
                <a:pt x="0" y="130313"/>
              </a:lnTo>
            </a:path>
          </a:pathLst>
        </a:custGeom>
        <a:noFill/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34B9C6-6A74-4F5E-BC6F-28B44B95C899}">
      <dsp:nvSpPr>
        <dsp:cNvPr id="0" name=""/>
        <dsp:cNvSpPr/>
      </dsp:nvSpPr>
      <dsp:spPr>
        <a:xfrm>
          <a:off x="320320" y="935017"/>
          <a:ext cx="488677" cy="3257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/</a:t>
          </a:r>
        </a:p>
      </dsp:txBody>
      <dsp:txXfrm>
        <a:off x="329862" y="944559"/>
        <a:ext cx="469593" cy="306700"/>
      </dsp:txXfrm>
    </dsp:sp>
    <dsp:sp modelId="{8C6B228C-29E3-45FF-8864-C4BCB2DC9FE1}">
      <dsp:nvSpPr>
        <dsp:cNvPr id="0" name=""/>
        <dsp:cNvSpPr/>
      </dsp:nvSpPr>
      <dsp:spPr>
        <a:xfrm>
          <a:off x="247019" y="1260802"/>
          <a:ext cx="317640" cy="130313"/>
        </a:xfrm>
        <a:custGeom>
          <a:avLst/>
          <a:gdLst/>
          <a:ahLst/>
          <a:cxnLst/>
          <a:rect l="0" t="0" r="0" b="0"/>
          <a:pathLst>
            <a:path>
              <a:moveTo>
                <a:pt x="317640" y="0"/>
              </a:moveTo>
              <a:lnTo>
                <a:pt x="317640" y="65156"/>
              </a:lnTo>
              <a:lnTo>
                <a:pt x="0" y="65156"/>
              </a:lnTo>
              <a:lnTo>
                <a:pt x="0" y="130313"/>
              </a:lnTo>
            </a:path>
          </a:pathLst>
        </a:custGeom>
        <a:noFill/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6685BA-4435-4CFB-B0EE-9792AF1DB0E1}">
      <dsp:nvSpPr>
        <dsp:cNvPr id="0" name=""/>
        <dsp:cNvSpPr/>
      </dsp:nvSpPr>
      <dsp:spPr>
        <a:xfrm>
          <a:off x="2680" y="1391116"/>
          <a:ext cx="488677" cy="3257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A1</a:t>
          </a:r>
        </a:p>
      </dsp:txBody>
      <dsp:txXfrm>
        <a:off x="12222" y="1400658"/>
        <a:ext cx="469593" cy="306700"/>
      </dsp:txXfrm>
    </dsp:sp>
    <dsp:sp modelId="{1EBCCE1A-EB18-4B14-931B-C799B53EDAFE}">
      <dsp:nvSpPr>
        <dsp:cNvPr id="0" name=""/>
        <dsp:cNvSpPr/>
      </dsp:nvSpPr>
      <dsp:spPr>
        <a:xfrm>
          <a:off x="564659" y="1260802"/>
          <a:ext cx="317640" cy="1303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156"/>
              </a:lnTo>
              <a:lnTo>
                <a:pt x="317640" y="65156"/>
              </a:lnTo>
              <a:lnTo>
                <a:pt x="317640" y="130313"/>
              </a:lnTo>
            </a:path>
          </a:pathLst>
        </a:custGeom>
        <a:noFill/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5F9ECD-3399-4939-AC0A-220FF5217483}">
      <dsp:nvSpPr>
        <dsp:cNvPr id="0" name=""/>
        <dsp:cNvSpPr/>
      </dsp:nvSpPr>
      <dsp:spPr>
        <a:xfrm>
          <a:off x="637961" y="1391116"/>
          <a:ext cx="488677" cy="3257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A2</a:t>
          </a:r>
        </a:p>
      </dsp:txBody>
      <dsp:txXfrm>
        <a:off x="647503" y="1400658"/>
        <a:ext cx="469593" cy="306700"/>
      </dsp:txXfrm>
    </dsp:sp>
    <dsp:sp modelId="{0B93258B-A6FE-446D-9316-B54DB4A0B90F}">
      <dsp:nvSpPr>
        <dsp:cNvPr id="0" name=""/>
        <dsp:cNvSpPr/>
      </dsp:nvSpPr>
      <dsp:spPr>
        <a:xfrm>
          <a:off x="1199939" y="804703"/>
          <a:ext cx="635280" cy="1303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156"/>
              </a:lnTo>
              <a:lnTo>
                <a:pt x="635280" y="65156"/>
              </a:lnTo>
              <a:lnTo>
                <a:pt x="635280" y="130313"/>
              </a:lnTo>
            </a:path>
          </a:pathLst>
        </a:custGeom>
        <a:noFill/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707833-D7CC-43C3-9BC5-8E86691F39AB}">
      <dsp:nvSpPr>
        <dsp:cNvPr id="0" name=""/>
        <dsp:cNvSpPr/>
      </dsp:nvSpPr>
      <dsp:spPr>
        <a:xfrm>
          <a:off x="1590881" y="935017"/>
          <a:ext cx="488677" cy="3257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+</a:t>
          </a:r>
        </a:p>
      </dsp:txBody>
      <dsp:txXfrm>
        <a:off x="1600423" y="944559"/>
        <a:ext cx="469593" cy="306700"/>
      </dsp:txXfrm>
    </dsp:sp>
    <dsp:sp modelId="{FB740B3C-97F6-4791-808A-1CBABFEE1380}">
      <dsp:nvSpPr>
        <dsp:cNvPr id="0" name=""/>
        <dsp:cNvSpPr/>
      </dsp:nvSpPr>
      <dsp:spPr>
        <a:xfrm>
          <a:off x="1517579" y="1260802"/>
          <a:ext cx="317640" cy="130313"/>
        </a:xfrm>
        <a:custGeom>
          <a:avLst/>
          <a:gdLst/>
          <a:ahLst/>
          <a:cxnLst/>
          <a:rect l="0" t="0" r="0" b="0"/>
          <a:pathLst>
            <a:path>
              <a:moveTo>
                <a:pt x="317640" y="0"/>
              </a:moveTo>
              <a:lnTo>
                <a:pt x="317640" y="65156"/>
              </a:lnTo>
              <a:lnTo>
                <a:pt x="0" y="65156"/>
              </a:lnTo>
              <a:lnTo>
                <a:pt x="0" y="130313"/>
              </a:lnTo>
            </a:path>
          </a:pathLst>
        </a:custGeom>
        <a:noFill/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B54643-E60A-4E83-92FA-C34FCDEDE72A}">
      <dsp:nvSpPr>
        <dsp:cNvPr id="0" name=""/>
        <dsp:cNvSpPr/>
      </dsp:nvSpPr>
      <dsp:spPr>
        <a:xfrm>
          <a:off x="1273241" y="1391116"/>
          <a:ext cx="488677" cy="3257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8.06</a:t>
          </a:r>
        </a:p>
      </dsp:txBody>
      <dsp:txXfrm>
        <a:off x="1282783" y="1400658"/>
        <a:ext cx="469593" cy="306700"/>
      </dsp:txXfrm>
    </dsp:sp>
    <dsp:sp modelId="{2A03446C-2F79-4765-9AC6-3520AE882735}">
      <dsp:nvSpPr>
        <dsp:cNvPr id="0" name=""/>
        <dsp:cNvSpPr/>
      </dsp:nvSpPr>
      <dsp:spPr>
        <a:xfrm>
          <a:off x="1835220" y="1260802"/>
          <a:ext cx="317640" cy="1303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156"/>
              </a:lnTo>
              <a:lnTo>
                <a:pt x="317640" y="65156"/>
              </a:lnTo>
              <a:lnTo>
                <a:pt x="317640" y="130313"/>
              </a:lnTo>
            </a:path>
          </a:pathLst>
        </a:custGeom>
        <a:noFill/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CA056E-31EB-499B-BA00-34AD7A8DD85E}">
      <dsp:nvSpPr>
        <dsp:cNvPr id="0" name=""/>
        <dsp:cNvSpPr/>
      </dsp:nvSpPr>
      <dsp:spPr>
        <a:xfrm>
          <a:off x="1908521" y="1391116"/>
          <a:ext cx="488677" cy="3257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A6</a:t>
          </a:r>
        </a:p>
      </dsp:txBody>
      <dsp:txXfrm>
        <a:off x="1918063" y="1400658"/>
        <a:ext cx="469593" cy="306700"/>
      </dsp:txXfrm>
    </dsp:sp>
    <dsp:sp modelId="{640E3B4B-09F4-4368-B191-4A24666AF48C}">
      <dsp:nvSpPr>
        <dsp:cNvPr id="0" name=""/>
        <dsp:cNvSpPr/>
      </dsp:nvSpPr>
      <dsp:spPr>
        <a:xfrm>
          <a:off x="1994040" y="348604"/>
          <a:ext cx="794100" cy="1303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156"/>
              </a:lnTo>
              <a:lnTo>
                <a:pt x="794100" y="65156"/>
              </a:lnTo>
              <a:lnTo>
                <a:pt x="794100" y="130313"/>
              </a:lnTo>
            </a:path>
          </a:pathLst>
        </a:custGeom>
        <a:noFill/>
        <a:ln w="1905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455E08-F17C-4A71-A4AC-435F7BC84844}">
      <dsp:nvSpPr>
        <dsp:cNvPr id="0" name=""/>
        <dsp:cNvSpPr/>
      </dsp:nvSpPr>
      <dsp:spPr>
        <a:xfrm>
          <a:off x="2543801" y="478918"/>
          <a:ext cx="488677" cy="3257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*</a:t>
          </a:r>
        </a:p>
      </dsp:txBody>
      <dsp:txXfrm>
        <a:off x="2553343" y="488460"/>
        <a:ext cx="469593" cy="306700"/>
      </dsp:txXfrm>
    </dsp:sp>
    <dsp:sp modelId="{1225475D-9E57-41FB-AD7C-2CA8892ACB03}">
      <dsp:nvSpPr>
        <dsp:cNvPr id="0" name=""/>
        <dsp:cNvSpPr/>
      </dsp:nvSpPr>
      <dsp:spPr>
        <a:xfrm>
          <a:off x="2470500" y="804703"/>
          <a:ext cx="317640" cy="130313"/>
        </a:xfrm>
        <a:custGeom>
          <a:avLst/>
          <a:gdLst/>
          <a:ahLst/>
          <a:cxnLst/>
          <a:rect l="0" t="0" r="0" b="0"/>
          <a:pathLst>
            <a:path>
              <a:moveTo>
                <a:pt x="317640" y="0"/>
              </a:moveTo>
              <a:lnTo>
                <a:pt x="317640" y="65156"/>
              </a:lnTo>
              <a:lnTo>
                <a:pt x="0" y="65156"/>
              </a:lnTo>
              <a:lnTo>
                <a:pt x="0" y="130313"/>
              </a:lnTo>
            </a:path>
          </a:pathLst>
        </a:custGeom>
        <a:noFill/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F90F77-5F16-47B4-B865-0097BF68ADB0}">
      <dsp:nvSpPr>
        <dsp:cNvPr id="0" name=""/>
        <dsp:cNvSpPr/>
      </dsp:nvSpPr>
      <dsp:spPr>
        <a:xfrm>
          <a:off x="2226161" y="935017"/>
          <a:ext cx="488677" cy="3257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A3</a:t>
          </a:r>
        </a:p>
      </dsp:txBody>
      <dsp:txXfrm>
        <a:off x="2235703" y="944559"/>
        <a:ext cx="469593" cy="306700"/>
      </dsp:txXfrm>
    </dsp:sp>
    <dsp:sp modelId="{87399BB5-7626-4FF5-9A73-9C377F366B91}">
      <dsp:nvSpPr>
        <dsp:cNvPr id="0" name=""/>
        <dsp:cNvSpPr/>
      </dsp:nvSpPr>
      <dsp:spPr>
        <a:xfrm>
          <a:off x="2788140" y="804703"/>
          <a:ext cx="317640" cy="1303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156"/>
              </a:lnTo>
              <a:lnTo>
                <a:pt x="317640" y="65156"/>
              </a:lnTo>
              <a:lnTo>
                <a:pt x="317640" y="130313"/>
              </a:lnTo>
            </a:path>
          </a:pathLst>
        </a:custGeom>
        <a:noFill/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7A3A47-E054-4CAB-A2B0-AB843691AB94}">
      <dsp:nvSpPr>
        <dsp:cNvPr id="0" name=""/>
        <dsp:cNvSpPr/>
      </dsp:nvSpPr>
      <dsp:spPr>
        <a:xfrm>
          <a:off x="2861442" y="935017"/>
          <a:ext cx="488677" cy="3257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A5</a:t>
          </a:r>
        </a:p>
      </dsp:txBody>
      <dsp:txXfrm>
        <a:off x="2870984" y="944559"/>
        <a:ext cx="469593" cy="3067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A4F613-0DF9-4EFB-9D23-C2C58B440764}">
      <dsp:nvSpPr>
        <dsp:cNvPr id="0" name=""/>
        <dsp:cNvSpPr/>
      </dsp:nvSpPr>
      <dsp:spPr>
        <a:xfrm>
          <a:off x="940323" y="0"/>
          <a:ext cx="481552" cy="32103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/</a:t>
          </a:r>
        </a:p>
      </dsp:txBody>
      <dsp:txXfrm>
        <a:off x="949726" y="9403"/>
        <a:ext cx="462746" cy="302228"/>
      </dsp:txXfrm>
    </dsp:sp>
    <dsp:sp modelId="{22A5810B-BE24-4022-BE98-C725478FC107}">
      <dsp:nvSpPr>
        <dsp:cNvPr id="0" name=""/>
        <dsp:cNvSpPr/>
      </dsp:nvSpPr>
      <dsp:spPr>
        <a:xfrm>
          <a:off x="555082" y="321034"/>
          <a:ext cx="626017" cy="128413"/>
        </a:xfrm>
        <a:custGeom>
          <a:avLst/>
          <a:gdLst/>
          <a:ahLst/>
          <a:cxnLst/>
          <a:rect l="0" t="0" r="0" b="0"/>
          <a:pathLst>
            <a:path>
              <a:moveTo>
                <a:pt x="626017" y="0"/>
              </a:moveTo>
              <a:lnTo>
                <a:pt x="626017" y="64206"/>
              </a:lnTo>
              <a:lnTo>
                <a:pt x="0" y="64206"/>
              </a:lnTo>
              <a:lnTo>
                <a:pt x="0" y="128413"/>
              </a:lnTo>
            </a:path>
          </a:pathLst>
        </a:custGeom>
        <a:noFill/>
        <a:ln w="1905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0188A-A952-4E6F-90C7-0F5502481987}">
      <dsp:nvSpPr>
        <dsp:cNvPr id="0" name=""/>
        <dsp:cNvSpPr/>
      </dsp:nvSpPr>
      <dsp:spPr>
        <a:xfrm>
          <a:off x="314306" y="449448"/>
          <a:ext cx="481552" cy="32103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-</a:t>
          </a:r>
        </a:p>
      </dsp:txBody>
      <dsp:txXfrm>
        <a:off x="323709" y="458851"/>
        <a:ext cx="462746" cy="302228"/>
      </dsp:txXfrm>
    </dsp:sp>
    <dsp:sp modelId="{927A55DD-5070-464A-B72D-B2A1DCD63A17}">
      <dsp:nvSpPr>
        <dsp:cNvPr id="0" name=""/>
        <dsp:cNvSpPr/>
      </dsp:nvSpPr>
      <dsp:spPr>
        <a:xfrm>
          <a:off x="242073" y="770483"/>
          <a:ext cx="313008" cy="128413"/>
        </a:xfrm>
        <a:custGeom>
          <a:avLst/>
          <a:gdLst/>
          <a:ahLst/>
          <a:cxnLst/>
          <a:rect l="0" t="0" r="0" b="0"/>
          <a:pathLst>
            <a:path>
              <a:moveTo>
                <a:pt x="313008" y="0"/>
              </a:moveTo>
              <a:lnTo>
                <a:pt x="313008" y="64206"/>
              </a:lnTo>
              <a:lnTo>
                <a:pt x="0" y="64206"/>
              </a:lnTo>
              <a:lnTo>
                <a:pt x="0" y="128413"/>
              </a:lnTo>
            </a:path>
          </a:pathLst>
        </a:custGeom>
        <a:noFill/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34B9C6-6A74-4F5E-BC6F-28B44B95C899}">
      <dsp:nvSpPr>
        <dsp:cNvPr id="0" name=""/>
        <dsp:cNvSpPr/>
      </dsp:nvSpPr>
      <dsp:spPr>
        <a:xfrm>
          <a:off x="1297" y="898897"/>
          <a:ext cx="481552" cy="32103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A3</a:t>
          </a:r>
          <a:endParaRPr lang="en-US" sz="1600" b="1" kern="1200" dirty="0"/>
        </a:p>
      </dsp:txBody>
      <dsp:txXfrm>
        <a:off x="10700" y="908300"/>
        <a:ext cx="462746" cy="302228"/>
      </dsp:txXfrm>
    </dsp:sp>
    <dsp:sp modelId="{0B93258B-A6FE-446D-9316-B54DB4A0B90F}">
      <dsp:nvSpPr>
        <dsp:cNvPr id="0" name=""/>
        <dsp:cNvSpPr/>
      </dsp:nvSpPr>
      <dsp:spPr>
        <a:xfrm>
          <a:off x="555082" y="770483"/>
          <a:ext cx="313008" cy="1284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206"/>
              </a:lnTo>
              <a:lnTo>
                <a:pt x="313008" y="64206"/>
              </a:lnTo>
              <a:lnTo>
                <a:pt x="313008" y="128413"/>
              </a:lnTo>
            </a:path>
          </a:pathLst>
        </a:custGeom>
        <a:noFill/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707833-D7CC-43C3-9BC5-8E86691F39AB}">
      <dsp:nvSpPr>
        <dsp:cNvPr id="0" name=""/>
        <dsp:cNvSpPr/>
      </dsp:nvSpPr>
      <dsp:spPr>
        <a:xfrm>
          <a:off x="627315" y="898897"/>
          <a:ext cx="481552" cy="32103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A1</a:t>
          </a:r>
          <a:endParaRPr lang="en-US" sz="1600" b="1" kern="1200" dirty="0"/>
        </a:p>
      </dsp:txBody>
      <dsp:txXfrm>
        <a:off x="636718" y="908300"/>
        <a:ext cx="462746" cy="302228"/>
      </dsp:txXfrm>
    </dsp:sp>
    <dsp:sp modelId="{640E3B4B-09F4-4368-B191-4A24666AF48C}">
      <dsp:nvSpPr>
        <dsp:cNvPr id="0" name=""/>
        <dsp:cNvSpPr/>
      </dsp:nvSpPr>
      <dsp:spPr>
        <a:xfrm>
          <a:off x="1181100" y="321034"/>
          <a:ext cx="626017" cy="1284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206"/>
              </a:lnTo>
              <a:lnTo>
                <a:pt x="626017" y="64206"/>
              </a:lnTo>
              <a:lnTo>
                <a:pt x="626017" y="128413"/>
              </a:lnTo>
            </a:path>
          </a:pathLst>
        </a:custGeom>
        <a:noFill/>
        <a:ln w="1905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455E08-F17C-4A71-A4AC-435F7BC84844}">
      <dsp:nvSpPr>
        <dsp:cNvPr id="0" name=""/>
        <dsp:cNvSpPr/>
      </dsp:nvSpPr>
      <dsp:spPr>
        <a:xfrm>
          <a:off x="1566341" y="449448"/>
          <a:ext cx="481552" cy="32103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*</a:t>
          </a:r>
          <a:endParaRPr lang="en-US" sz="1600" b="1" kern="1200" dirty="0"/>
        </a:p>
      </dsp:txBody>
      <dsp:txXfrm>
        <a:off x="1575744" y="458851"/>
        <a:ext cx="462746" cy="302228"/>
      </dsp:txXfrm>
    </dsp:sp>
    <dsp:sp modelId="{1225475D-9E57-41FB-AD7C-2CA8892ACB03}">
      <dsp:nvSpPr>
        <dsp:cNvPr id="0" name=""/>
        <dsp:cNvSpPr/>
      </dsp:nvSpPr>
      <dsp:spPr>
        <a:xfrm>
          <a:off x="1494108" y="770483"/>
          <a:ext cx="313008" cy="128413"/>
        </a:xfrm>
        <a:custGeom>
          <a:avLst/>
          <a:gdLst/>
          <a:ahLst/>
          <a:cxnLst/>
          <a:rect l="0" t="0" r="0" b="0"/>
          <a:pathLst>
            <a:path>
              <a:moveTo>
                <a:pt x="313008" y="0"/>
              </a:moveTo>
              <a:lnTo>
                <a:pt x="313008" y="64206"/>
              </a:lnTo>
              <a:lnTo>
                <a:pt x="0" y="64206"/>
              </a:lnTo>
              <a:lnTo>
                <a:pt x="0" y="128413"/>
              </a:lnTo>
            </a:path>
          </a:pathLst>
        </a:custGeom>
        <a:noFill/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F90F77-5F16-47B4-B865-0097BF68ADB0}">
      <dsp:nvSpPr>
        <dsp:cNvPr id="0" name=""/>
        <dsp:cNvSpPr/>
      </dsp:nvSpPr>
      <dsp:spPr>
        <a:xfrm>
          <a:off x="1253332" y="898897"/>
          <a:ext cx="481552" cy="32103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A2</a:t>
          </a:r>
          <a:endParaRPr lang="en-US" sz="1600" b="1" kern="1200" dirty="0"/>
        </a:p>
      </dsp:txBody>
      <dsp:txXfrm>
        <a:off x="1262735" y="908300"/>
        <a:ext cx="462746" cy="302228"/>
      </dsp:txXfrm>
    </dsp:sp>
    <dsp:sp modelId="{26F36C24-86CF-446F-A23A-710670EAC215}">
      <dsp:nvSpPr>
        <dsp:cNvPr id="0" name=""/>
        <dsp:cNvSpPr/>
      </dsp:nvSpPr>
      <dsp:spPr>
        <a:xfrm>
          <a:off x="1807117" y="770483"/>
          <a:ext cx="313008" cy="1284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206"/>
              </a:lnTo>
              <a:lnTo>
                <a:pt x="313008" y="64206"/>
              </a:lnTo>
              <a:lnTo>
                <a:pt x="313008" y="128413"/>
              </a:lnTo>
            </a:path>
          </a:pathLst>
        </a:custGeom>
        <a:noFill/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02BF3A-049B-4A76-8E22-464B09CE49E2}">
      <dsp:nvSpPr>
        <dsp:cNvPr id="0" name=""/>
        <dsp:cNvSpPr/>
      </dsp:nvSpPr>
      <dsp:spPr>
        <a:xfrm>
          <a:off x="1879350" y="898897"/>
          <a:ext cx="481552" cy="32103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3.4</a:t>
          </a:r>
          <a:endParaRPr lang="en-US" sz="1600" b="1" kern="1200" dirty="0"/>
        </a:p>
      </dsp:txBody>
      <dsp:txXfrm>
        <a:off x="1888753" y="908300"/>
        <a:ext cx="462746" cy="30222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F31C4E-2186-4028-B0CA-4A6A1FDCC88A}">
      <dsp:nvSpPr>
        <dsp:cNvPr id="0" name=""/>
        <dsp:cNvSpPr/>
      </dsp:nvSpPr>
      <dsp:spPr>
        <a:xfrm>
          <a:off x="2251627" y="66990"/>
          <a:ext cx="532851" cy="3552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*</a:t>
          </a:r>
          <a:endParaRPr lang="en-US" sz="1600" kern="1200" dirty="0"/>
        </a:p>
      </dsp:txBody>
      <dsp:txXfrm>
        <a:off x="2262031" y="77394"/>
        <a:ext cx="512043" cy="334426"/>
      </dsp:txXfrm>
    </dsp:sp>
    <dsp:sp modelId="{70DAFA6F-4391-40B1-9B7A-8902E379AC11}">
      <dsp:nvSpPr>
        <dsp:cNvPr id="0" name=""/>
        <dsp:cNvSpPr/>
      </dsp:nvSpPr>
      <dsp:spPr>
        <a:xfrm>
          <a:off x="1305816" y="422224"/>
          <a:ext cx="1212236" cy="142093"/>
        </a:xfrm>
        <a:custGeom>
          <a:avLst/>
          <a:gdLst/>
          <a:ahLst/>
          <a:cxnLst/>
          <a:rect l="0" t="0" r="0" b="0"/>
          <a:pathLst>
            <a:path>
              <a:moveTo>
                <a:pt x="1212236" y="0"/>
              </a:moveTo>
              <a:lnTo>
                <a:pt x="1212236" y="71046"/>
              </a:lnTo>
              <a:lnTo>
                <a:pt x="0" y="71046"/>
              </a:lnTo>
              <a:lnTo>
                <a:pt x="0" y="14209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5CE353-C319-481F-A6CE-61FE01DB3994}">
      <dsp:nvSpPr>
        <dsp:cNvPr id="0" name=""/>
        <dsp:cNvSpPr/>
      </dsp:nvSpPr>
      <dsp:spPr>
        <a:xfrm>
          <a:off x="1039391" y="564318"/>
          <a:ext cx="532851" cy="355234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/</a:t>
          </a:r>
          <a:endParaRPr lang="en-US" sz="1600" kern="1200" dirty="0"/>
        </a:p>
      </dsp:txBody>
      <dsp:txXfrm>
        <a:off x="1049795" y="574722"/>
        <a:ext cx="512043" cy="334426"/>
      </dsp:txXfrm>
    </dsp:sp>
    <dsp:sp modelId="{9A2DD773-A301-41D4-81C1-CE45D48076A0}">
      <dsp:nvSpPr>
        <dsp:cNvPr id="0" name=""/>
        <dsp:cNvSpPr/>
      </dsp:nvSpPr>
      <dsp:spPr>
        <a:xfrm>
          <a:off x="613110" y="919552"/>
          <a:ext cx="692706" cy="142093"/>
        </a:xfrm>
        <a:custGeom>
          <a:avLst/>
          <a:gdLst/>
          <a:ahLst/>
          <a:cxnLst/>
          <a:rect l="0" t="0" r="0" b="0"/>
          <a:pathLst>
            <a:path>
              <a:moveTo>
                <a:pt x="692706" y="0"/>
              </a:moveTo>
              <a:lnTo>
                <a:pt x="692706" y="71046"/>
              </a:lnTo>
              <a:lnTo>
                <a:pt x="0" y="71046"/>
              </a:lnTo>
              <a:lnTo>
                <a:pt x="0" y="142093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C471F3-2C33-43AB-A9DA-9D48040F5868}">
      <dsp:nvSpPr>
        <dsp:cNvPr id="0" name=""/>
        <dsp:cNvSpPr/>
      </dsp:nvSpPr>
      <dsp:spPr>
        <a:xfrm>
          <a:off x="346684" y="1061646"/>
          <a:ext cx="532851" cy="355234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/</a:t>
          </a:r>
          <a:endParaRPr lang="en-US" sz="1600" kern="1200" dirty="0"/>
        </a:p>
      </dsp:txBody>
      <dsp:txXfrm>
        <a:off x="357088" y="1072050"/>
        <a:ext cx="512043" cy="334426"/>
      </dsp:txXfrm>
    </dsp:sp>
    <dsp:sp modelId="{CD42997B-A537-4B4F-80BA-1D30FCDABFF3}">
      <dsp:nvSpPr>
        <dsp:cNvPr id="0" name=""/>
        <dsp:cNvSpPr/>
      </dsp:nvSpPr>
      <dsp:spPr>
        <a:xfrm>
          <a:off x="266756" y="1416880"/>
          <a:ext cx="346353" cy="142093"/>
        </a:xfrm>
        <a:custGeom>
          <a:avLst/>
          <a:gdLst/>
          <a:ahLst/>
          <a:cxnLst/>
          <a:rect l="0" t="0" r="0" b="0"/>
          <a:pathLst>
            <a:path>
              <a:moveTo>
                <a:pt x="346353" y="0"/>
              </a:moveTo>
              <a:lnTo>
                <a:pt x="346353" y="71046"/>
              </a:lnTo>
              <a:lnTo>
                <a:pt x="0" y="71046"/>
              </a:lnTo>
              <a:lnTo>
                <a:pt x="0" y="142093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6DC81F-EAC8-4264-A1FB-3CE4B41E1717}">
      <dsp:nvSpPr>
        <dsp:cNvPr id="0" name=""/>
        <dsp:cNvSpPr/>
      </dsp:nvSpPr>
      <dsp:spPr>
        <a:xfrm>
          <a:off x="331" y="1558974"/>
          <a:ext cx="532851" cy="355234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A1</a:t>
          </a:r>
          <a:endParaRPr lang="en-US" sz="1600" kern="1200" dirty="0"/>
        </a:p>
      </dsp:txBody>
      <dsp:txXfrm>
        <a:off x="10735" y="1569378"/>
        <a:ext cx="512043" cy="334426"/>
      </dsp:txXfrm>
    </dsp:sp>
    <dsp:sp modelId="{467694E0-D8BB-4A49-8168-133D979BE633}">
      <dsp:nvSpPr>
        <dsp:cNvPr id="0" name=""/>
        <dsp:cNvSpPr/>
      </dsp:nvSpPr>
      <dsp:spPr>
        <a:xfrm>
          <a:off x="613110" y="1416880"/>
          <a:ext cx="346353" cy="142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46"/>
              </a:lnTo>
              <a:lnTo>
                <a:pt x="346353" y="71046"/>
              </a:lnTo>
              <a:lnTo>
                <a:pt x="346353" y="142093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36CE3F-3AF4-4F48-B898-C4FFFAF4584C}">
      <dsp:nvSpPr>
        <dsp:cNvPr id="0" name=""/>
        <dsp:cNvSpPr/>
      </dsp:nvSpPr>
      <dsp:spPr>
        <a:xfrm>
          <a:off x="693037" y="1558974"/>
          <a:ext cx="532851" cy="355234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A2</a:t>
          </a:r>
          <a:endParaRPr lang="en-US" sz="1600" kern="1200" dirty="0"/>
        </a:p>
      </dsp:txBody>
      <dsp:txXfrm>
        <a:off x="703441" y="1569378"/>
        <a:ext cx="512043" cy="334426"/>
      </dsp:txXfrm>
    </dsp:sp>
    <dsp:sp modelId="{24D85D0E-3F0D-4D46-8A92-ED5A70FA07D8}">
      <dsp:nvSpPr>
        <dsp:cNvPr id="0" name=""/>
        <dsp:cNvSpPr/>
      </dsp:nvSpPr>
      <dsp:spPr>
        <a:xfrm>
          <a:off x="1305816" y="919552"/>
          <a:ext cx="692706" cy="142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46"/>
              </a:lnTo>
              <a:lnTo>
                <a:pt x="692706" y="71046"/>
              </a:lnTo>
              <a:lnTo>
                <a:pt x="692706" y="142093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12A3BF-4BC9-48E9-AE7F-8CAC8A5D7BD3}">
      <dsp:nvSpPr>
        <dsp:cNvPr id="0" name=""/>
        <dsp:cNvSpPr/>
      </dsp:nvSpPr>
      <dsp:spPr>
        <a:xfrm>
          <a:off x="1732097" y="1061646"/>
          <a:ext cx="532851" cy="355234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</a:t>
          </a:r>
          <a:endParaRPr lang="en-US" sz="1600" kern="1200" dirty="0"/>
        </a:p>
      </dsp:txBody>
      <dsp:txXfrm>
        <a:off x="1742501" y="1072050"/>
        <a:ext cx="512043" cy="334426"/>
      </dsp:txXfrm>
    </dsp:sp>
    <dsp:sp modelId="{41C371AE-B14C-47A5-A197-FB2A7884A886}">
      <dsp:nvSpPr>
        <dsp:cNvPr id="0" name=""/>
        <dsp:cNvSpPr/>
      </dsp:nvSpPr>
      <dsp:spPr>
        <a:xfrm>
          <a:off x="1652170" y="1416880"/>
          <a:ext cx="346353" cy="142093"/>
        </a:xfrm>
        <a:custGeom>
          <a:avLst/>
          <a:gdLst/>
          <a:ahLst/>
          <a:cxnLst/>
          <a:rect l="0" t="0" r="0" b="0"/>
          <a:pathLst>
            <a:path>
              <a:moveTo>
                <a:pt x="346353" y="0"/>
              </a:moveTo>
              <a:lnTo>
                <a:pt x="346353" y="71046"/>
              </a:lnTo>
              <a:lnTo>
                <a:pt x="0" y="71046"/>
              </a:lnTo>
              <a:lnTo>
                <a:pt x="0" y="142093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1C04A6-02C3-4009-B668-618499953691}">
      <dsp:nvSpPr>
        <dsp:cNvPr id="0" name=""/>
        <dsp:cNvSpPr/>
      </dsp:nvSpPr>
      <dsp:spPr>
        <a:xfrm>
          <a:off x="1385744" y="1558974"/>
          <a:ext cx="532851" cy="355234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A5</a:t>
          </a:r>
          <a:endParaRPr lang="en-US" sz="1600" kern="1200" dirty="0"/>
        </a:p>
      </dsp:txBody>
      <dsp:txXfrm>
        <a:off x="1396148" y="1569378"/>
        <a:ext cx="512043" cy="334426"/>
      </dsp:txXfrm>
    </dsp:sp>
    <dsp:sp modelId="{BFF56AC4-FB20-4244-B889-EDD6DDCDBC9B}">
      <dsp:nvSpPr>
        <dsp:cNvPr id="0" name=""/>
        <dsp:cNvSpPr/>
      </dsp:nvSpPr>
      <dsp:spPr>
        <a:xfrm>
          <a:off x="1998523" y="1416880"/>
          <a:ext cx="346353" cy="142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46"/>
              </a:lnTo>
              <a:lnTo>
                <a:pt x="346353" y="71046"/>
              </a:lnTo>
              <a:lnTo>
                <a:pt x="346353" y="142093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958D5D-28F5-4262-A0C0-91829600F443}">
      <dsp:nvSpPr>
        <dsp:cNvPr id="0" name=""/>
        <dsp:cNvSpPr/>
      </dsp:nvSpPr>
      <dsp:spPr>
        <a:xfrm>
          <a:off x="2078451" y="1558974"/>
          <a:ext cx="532851" cy="355234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A6</a:t>
          </a:r>
          <a:endParaRPr lang="en-US" sz="1600" kern="1200" dirty="0"/>
        </a:p>
      </dsp:txBody>
      <dsp:txXfrm>
        <a:off x="2088855" y="1569378"/>
        <a:ext cx="512043" cy="334426"/>
      </dsp:txXfrm>
    </dsp:sp>
    <dsp:sp modelId="{382AEE1F-F9CE-4841-8475-796BB08AD0AA}">
      <dsp:nvSpPr>
        <dsp:cNvPr id="0" name=""/>
        <dsp:cNvSpPr/>
      </dsp:nvSpPr>
      <dsp:spPr>
        <a:xfrm>
          <a:off x="2518053" y="422224"/>
          <a:ext cx="1212236" cy="142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46"/>
              </a:lnTo>
              <a:lnTo>
                <a:pt x="1212236" y="71046"/>
              </a:lnTo>
              <a:lnTo>
                <a:pt x="1212236" y="14209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0AB240-1F97-42CF-BFF5-8DC863FD9427}">
      <dsp:nvSpPr>
        <dsp:cNvPr id="0" name=""/>
        <dsp:cNvSpPr/>
      </dsp:nvSpPr>
      <dsp:spPr>
        <a:xfrm>
          <a:off x="3463864" y="564318"/>
          <a:ext cx="532851" cy="3552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+</a:t>
          </a:r>
          <a:endParaRPr lang="en-US" sz="1600" kern="1200" dirty="0"/>
        </a:p>
      </dsp:txBody>
      <dsp:txXfrm>
        <a:off x="3474268" y="574722"/>
        <a:ext cx="512043" cy="334426"/>
      </dsp:txXfrm>
    </dsp:sp>
    <dsp:sp modelId="{0709C09E-9389-4652-ACD1-080A28ABED11}">
      <dsp:nvSpPr>
        <dsp:cNvPr id="0" name=""/>
        <dsp:cNvSpPr/>
      </dsp:nvSpPr>
      <dsp:spPr>
        <a:xfrm>
          <a:off x="3383936" y="919552"/>
          <a:ext cx="346353" cy="142093"/>
        </a:xfrm>
        <a:custGeom>
          <a:avLst/>
          <a:gdLst/>
          <a:ahLst/>
          <a:cxnLst/>
          <a:rect l="0" t="0" r="0" b="0"/>
          <a:pathLst>
            <a:path>
              <a:moveTo>
                <a:pt x="346353" y="0"/>
              </a:moveTo>
              <a:lnTo>
                <a:pt x="346353" y="71046"/>
              </a:lnTo>
              <a:lnTo>
                <a:pt x="0" y="71046"/>
              </a:lnTo>
              <a:lnTo>
                <a:pt x="0" y="142093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03D743-0565-49A8-879B-AA62DCA6BF02}">
      <dsp:nvSpPr>
        <dsp:cNvPr id="0" name=""/>
        <dsp:cNvSpPr/>
      </dsp:nvSpPr>
      <dsp:spPr>
        <a:xfrm>
          <a:off x="3117510" y="1061646"/>
          <a:ext cx="532851" cy="3552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</a:t>
          </a:r>
          <a:endParaRPr lang="en-US" sz="1600" kern="1200" dirty="0"/>
        </a:p>
      </dsp:txBody>
      <dsp:txXfrm>
        <a:off x="3127914" y="1072050"/>
        <a:ext cx="512043" cy="334426"/>
      </dsp:txXfrm>
    </dsp:sp>
    <dsp:sp modelId="{2C1ADCD4-202F-46CD-83AF-C799B682EFF1}">
      <dsp:nvSpPr>
        <dsp:cNvPr id="0" name=""/>
        <dsp:cNvSpPr/>
      </dsp:nvSpPr>
      <dsp:spPr>
        <a:xfrm>
          <a:off x="3037583" y="1416880"/>
          <a:ext cx="346353" cy="142093"/>
        </a:xfrm>
        <a:custGeom>
          <a:avLst/>
          <a:gdLst/>
          <a:ahLst/>
          <a:cxnLst/>
          <a:rect l="0" t="0" r="0" b="0"/>
          <a:pathLst>
            <a:path>
              <a:moveTo>
                <a:pt x="346353" y="0"/>
              </a:moveTo>
              <a:lnTo>
                <a:pt x="346353" y="71046"/>
              </a:lnTo>
              <a:lnTo>
                <a:pt x="0" y="71046"/>
              </a:lnTo>
              <a:lnTo>
                <a:pt x="0" y="142093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80B417-29C1-4BFB-BE0C-130BA0E02766}">
      <dsp:nvSpPr>
        <dsp:cNvPr id="0" name=""/>
        <dsp:cNvSpPr/>
      </dsp:nvSpPr>
      <dsp:spPr>
        <a:xfrm>
          <a:off x="2771157" y="1558974"/>
          <a:ext cx="532851" cy="3552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A2</a:t>
          </a:r>
          <a:endParaRPr lang="en-US" sz="1600" kern="1200" dirty="0"/>
        </a:p>
      </dsp:txBody>
      <dsp:txXfrm>
        <a:off x="2781561" y="1569378"/>
        <a:ext cx="512043" cy="334426"/>
      </dsp:txXfrm>
    </dsp:sp>
    <dsp:sp modelId="{26A45680-A369-446A-B4D2-86EAF0FE8D9C}">
      <dsp:nvSpPr>
        <dsp:cNvPr id="0" name=""/>
        <dsp:cNvSpPr/>
      </dsp:nvSpPr>
      <dsp:spPr>
        <a:xfrm>
          <a:off x="3383936" y="1416880"/>
          <a:ext cx="346353" cy="142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46"/>
              </a:lnTo>
              <a:lnTo>
                <a:pt x="346353" y="71046"/>
              </a:lnTo>
              <a:lnTo>
                <a:pt x="346353" y="142093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A0B63B-AE57-4627-BCFE-841562662FC4}">
      <dsp:nvSpPr>
        <dsp:cNvPr id="0" name=""/>
        <dsp:cNvSpPr/>
      </dsp:nvSpPr>
      <dsp:spPr>
        <a:xfrm>
          <a:off x="3463864" y="1558974"/>
          <a:ext cx="532851" cy="3552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A3</a:t>
          </a:r>
          <a:endParaRPr lang="en-US" sz="1600" kern="1200" dirty="0"/>
        </a:p>
      </dsp:txBody>
      <dsp:txXfrm>
        <a:off x="3474268" y="1569378"/>
        <a:ext cx="512043" cy="334426"/>
      </dsp:txXfrm>
    </dsp:sp>
    <dsp:sp modelId="{2471FC8C-F233-433B-B88F-FAEC3331C13A}">
      <dsp:nvSpPr>
        <dsp:cNvPr id="0" name=""/>
        <dsp:cNvSpPr/>
      </dsp:nvSpPr>
      <dsp:spPr>
        <a:xfrm>
          <a:off x="3730289" y="919552"/>
          <a:ext cx="346353" cy="142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46"/>
              </a:lnTo>
              <a:lnTo>
                <a:pt x="346353" y="71046"/>
              </a:lnTo>
              <a:lnTo>
                <a:pt x="346353" y="142093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2DABAD-BEBC-49F5-81C1-F4C327EA9E62}">
      <dsp:nvSpPr>
        <dsp:cNvPr id="0" name=""/>
        <dsp:cNvSpPr/>
      </dsp:nvSpPr>
      <dsp:spPr>
        <a:xfrm>
          <a:off x="3810217" y="1061646"/>
          <a:ext cx="532851" cy="3552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A4</a:t>
          </a:r>
          <a:endParaRPr lang="en-US" sz="1600" kern="1200" dirty="0"/>
        </a:p>
      </dsp:txBody>
      <dsp:txXfrm>
        <a:off x="3820621" y="1072050"/>
        <a:ext cx="512043" cy="33442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6B123B-E943-408B-88AB-76C2429723E8}">
      <dsp:nvSpPr>
        <dsp:cNvPr id="0" name=""/>
        <dsp:cNvSpPr/>
      </dsp:nvSpPr>
      <dsp:spPr>
        <a:xfrm>
          <a:off x="2362432" y="99"/>
          <a:ext cx="509550" cy="339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-</a:t>
          </a:r>
          <a:endParaRPr lang="en-US" sz="1500" kern="1200" dirty="0"/>
        </a:p>
      </dsp:txBody>
      <dsp:txXfrm>
        <a:off x="2372381" y="10048"/>
        <a:ext cx="489652" cy="319802"/>
      </dsp:txXfrm>
    </dsp:sp>
    <dsp:sp modelId="{FD6D1CCE-C804-4ECB-BDDD-0F9D94159CF3}">
      <dsp:nvSpPr>
        <dsp:cNvPr id="0" name=""/>
        <dsp:cNvSpPr/>
      </dsp:nvSpPr>
      <dsp:spPr>
        <a:xfrm>
          <a:off x="1457980" y="339799"/>
          <a:ext cx="1159226" cy="135880"/>
        </a:xfrm>
        <a:custGeom>
          <a:avLst/>
          <a:gdLst/>
          <a:ahLst/>
          <a:cxnLst/>
          <a:rect l="0" t="0" r="0" b="0"/>
          <a:pathLst>
            <a:path>
              <a:moveTo>
                <a:pt x="1159226" y="0"/>
              </a:moveTo>
              <a:lnTo>
                <a:pt x="1159226" y="67940"/>
              </a:lnTo>
              <a:lnTo>
                <a:pt x="0" y="67940"/>
              </a:lnTo>
              <a:lnTo>
                <a:pt x="0" y="13588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BD934F-45BB-48A8-B810-B3DCE0B8783C}">
      <dsp:nvSpPr>
        <dsp:cNvPr id="0" name=""/>
        <dsp:cNvSpPr/>
      </dsp:nvSpPr>
      <dsp:spPr>
        <a:xfrm>
          <a:off x="1203205" y="475679"/>
          <a:ext cx="509550" cy="339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+</a:t>
          </a:r>
          <a:endParaRPr lang="en-US" sz="1500" kern="1200" dirty="0"/>
        </a:p>
      </dsp:txBody>
      <dsp:txXfrm>
        <a:off x="1213154" y="485628"/>
        <a:ext cx="489652" cy="319802"/>
      </dsp:txXfrm>
    </dsp:sp>
    <dsp:sp modelId="{DCBE219D-3654-45C5-BDD4-A2662B6DFF0E}">
      <dsp:nvSpPr>
        <dsp:cNvPr id="0" name=""/>
        <dsp:cNvSpPr/>
      </dsp:nvSpPr>
      <dsp:spPr>
        <a:xfrm>
          <a:off x="795565" y="815379"/>
          <a:ext cx="662415" cy="135880"/>
        </a:xfrm>
        <a:custGeom>
          <a:avLst/>
          <a:gdLst/>
          <a:ahLst/>
          <a:cxnLst/>
          <a:rect l="0" t="0" r="0" b="0"/>
          <a:pathLst>
            <a:path>
              <a:moveTo>
                <a:pt x="662415" y="0"/>
              </a:moveTo>
              <a:lnTo>
                <a:pt x="662415" y="67940"/>
              </a:lnTo>
              <a:lnTo>
                <a:pt x="0" y="67940"/>
              </a:lnTo>
              <a:lnTo>
                <a:pt x="0" y="13588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9A9F97-E486-469D-A73A-39593DC35F5D}">
      <dsp:nvSpPr>
        <dsp:cNvPr id="0" name=""/>
        <dsp:cNvSpPr/>
      </dsp:nvSpPr>
      <dsp:spPr>
        <a:xfrm>
          <a:off x="540790" y="951259"/>
          <a:ext cx="509550" cy="339700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*</a:t>
          </a:r>
          <a:endParaRPr lang="en-US" sz="1500" kern="1200" dirty="0"/>
        </a:p>
      </dsp:txBody>
      <dsp:txXfrm>
        <a:off x="550739" y="961208"/>
        <a:ext cx="489652" cy="319802"/>
      </dsp:txXfrm>
    </dsp:sp>
    <dsp:sp modelId="{DC537DC6-2023-4798-80F9-A8346CC9772A}">
      <dsp:nvSpPr>
        <dsp:cNvPr id="0" name=""/>
        <dsp:cNvSpPr/>
      </dsp:nvSpPr>
      <dsp:spPr>
        <a:xfrm>
          <a:off x="464357" y="1290959"/>
          <a:ext cx="331207" cy="135880"/>
        </a:xfrm>
        <a:custGeom>
          <a:avLst/>
          <a:gdLst/>
          <a:ahLst/>
          <a:cxnLst/>
          <a:rect l="0" t="0" r="0" b="0"/>
          <a:pathLst>
            <a:path>
              <a:moveTo>
                <a:pt x="331207" y="0"/>
              </a:moveTo>
              <a:lnTo>
                <a:pt x="331207" y="67940"/>
              </a:lnTo>
              <a:lnTo>
                <a:pt x="0" y="67940"/>
              </a:lnTo>
              <a:lnTo>
                <a:pt x="0" y="13588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2A2F69-E419-4668-9306-CB692BE1E10B}">
      <dsp:nvSpPr>
        <dsp:cNvPr id="0" name=""/>
        <dsp:cNvSpPr/>
      </dsp:nvSpPr>
      <dsp:spPr>
        <a:xfrm>
          <a:off x="209582" y="1426840"/>
          <a:ext cx="509550" cy="339700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A2</a:t>
          </a:r>
          <a:endParaRPr lang="en-US" sz="1500" kern="1200" dirty="0"/>
        </a:p>
      </dsp:txBody>
      <dsp:txXfrm>
        <a:off x="219531" y="1436789"/>
        <a:ext cx="489652" cy="319802"/>
      </dsp:txXfrm>
    </dsp:sp>
    <dsp:sp modelId="{54C84531-44F6-4DFD-8496-4770E882FFF5}">
      <dsp:nvSpPr>
        <dsp:cNvPr id="0" name=""/>
        <dsp:cNvSpPr/>
      </dsp:nvSpPr>
      <dsp:spPr>
        <a:xfrm>
          <a:off x="795565" y="1290959"/>
          <a:ext cx="331207" cy="135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940"/>
              </a:lnTo>
              <a:lnTo>
                <a:pt x="331207" y="67940"/>
              </a:lnTo>
              <a:lnTo>
                <a:pt x="331207" y="13588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20DC7E-4547-45F6-89C6-C3B777D6D6F1}">
      <dsp:nvSpPr>
        <dsp:cNvPr id="0" name=""/>
        <dsp:cNvSpPr/>
      </dsp:nvSpPr>
      <dsp:spPr>
        <a:xfrm>
          <a:off x="871997" y="1426840"/>
          <a:ext cx="509550" cy="339700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-</a:t>
          </a:r>
          <a:endParaRPr lang="en-US" sz="1500" kern="1200" dirty="0"/>
        </a:p>
      </dsp:txBody>
      <dsp:txXfrm>
        <a:off x="881946" y="1436789"/>
        <a:ext cx="489652" cy="319802"/>
      </dsp:txXfrm>
    </dsp:sp>
    <dsp:sp modelId="{22B61E45-3D9E-4520-90D5-4A5C9684D28B}">
      <dsp:nvSpPr>
        <dsp:cNvPr id="0" name=""/>
        <dsp:cNvSpPr/>
      </dsp:nvSpPr>
      <dsp:spPr>
        <a:xfrm>
          <a:off x="795565" y="1766540"/>
          <a:ext cx="331207" cy="135880"/>
        </a:xfrm>
        <a:custGeom>
          <a:avLst/>
          <a:gdLst/>
          <a:ahLst/>
          <a:cxnLst/>
          <a:rect l="0" t="0" r="0" b="0"/>
          <a:pathLst>
            <a:path>
              <a:moveTo>
                <a:pt x="331207" y="0"/>
              </a:moveTo>
              <a:lnTo>
                <a:pt x="331207" y="67940"/>
              </a:lnTo>
              <a:lnTo>
                <a:pt x="0" y="67940"/>
              </a:lnTo>
              <a:lnTo>
                <a:pt x="0" y="13588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AFD985-EC32-4F42-A040-9E09D2CF3FC0}">
      <dsp:nvSpPr>
        <dsp:cNvPr id="0" name=""/>
        <dsp:cNvSpPr/>
      </dsp:nvSpPr>
      <dsp:spPr>
        <a:xfrm>
          <a:off x="540790" y="1902420"/>
          <a:ext cx="509550" cy="339700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*</a:t>
          </a:r>
          <a:endParaRPr lang="en-US" sz="1500" kern="1200" dirty="0"/>
        </a:p>
      </dsp:txBody>
      <dsp:txXfrm>
        <a:off x="550739" y="1912369"/>
        <a:ext cx="489652" cy="319802"/>
      </dsp:txXfrm>
    </dsp:sp>
    <dsp:sp modelId="{829CCBC9-7661-4E05-A13A-873A02AFA259}">
      <dsp:nvSpPr>
        <dsp:cNvPr id="0" name=""/>
        <dsp:cNvSpPr/>
      </dsp:nvSpPr>
      <dsp:spPr>
        <a:xfrm>
          <a:off x="464357" y="2242120"/>
          <a:ext cx="331207" cy="135880"/>
        </a:xfrm>
        <a:custGeom>
          <a:avLst/>
          <a:gdLst/>
          <a:ahLst/>
          <a:cxnLst/>
          <a:rect l="0" t="0" r="0" b="0"/>
          <a:pathLst>
            <a:path>
              <a:moveTo>
                <a:pt x="331207" y="0"/>
              </a:moveTo>
              <a:lnTo>
                <a:pt x="331207" y="67940"/>
              </a:lnTo>
              <a:lnTo>
                <a:pt x="0" y="67940"/>
              </a:lnTo>
              <a:lnTo>
                <a:pt x="0" y="13588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E05559-C67F-4BB9-8318-E0F8A9CF2C33}">
      <dsp:nvSpPr>
        <dsp:cNvPr id="0" name=""/>
        <dsp:cNvSpPr/>
      </dsp:nvSpPr>
      <dsp:spPr>
        <a:xfrm>
          <a:off x="209582" y="2378000"/>
          <a:ext cx="509550" cy="339700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A2</a:t>
          </a:r>
          <a:endParaRPr lang="en-US" sz="1500" kern="1200" dirty="0"/>
        </a:p>
      </dsp:txBody>
      <dsp:txXfrm>
        <a:off x="219531" y="2387949"/>
        <a:ext cx="489652" cy="319802"/>
      </dsp:txXfrm>
    </dsp:sp>
    <dsp:sp modelId="{C6BAE030-1169-47B5-9A56-8958263A9682}">
      <dsp:nvSpPr>
        <dsp:cNvPr id="0" name=""/>
        <dsp:cNvSpPr/>
      </dsp:nvSpPr>
      <dsp:spPr>
        <a:xfrm>
          <a:off x="795565" y="2242120"/>
          <a:ext cx="331207" cy="135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940"/>
              </a:lnTo>
              <a:lnTo>
                <a:pt x="331207" y="67940"/>
              </a:lnTo>
              <a:lnTo>
                <a:pt x="331207" y="13588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027EFE-FE4B-45D8-88C8-B5E80ED00219}">
      <dsp:nvSpPr>
        <dsp:cNvPr id="0" name=""/>
        <dsp:cNvSpPr/>
      </dsp:nvSpPr>
      <dsp:spPr>
        <a:xfrm>
          <a:off x="871997" y="2378000"/>
          <a:ext cx="509550" cy="339700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A3</a:t>
          </a:r>
          <a:endParaRPr lang="en-US" sz="1500" kern="1200" dirty="0"/>
        </a:p>
      </dsp:txBody>
      <dsp:txXfrm>
        <a:off x="881946" y="2387949"/>
        <a:ext cx="489652" cy="319802"/>
      </dsp:txXfrm>
    </dsp:sp>
    <dsp:sp modelId="{6A3BF4BE-A392-45EE-A9BD-7BD324B9001B}">
      <dsp:nvSpPr>
        <dsp:cNvPr id="0" name=""/>
        <dsp:cNvSpPr/>
      </dsp:nvSpPr>
      <dsp:spPr>
        <a:xfrm>
          <a:off x="1126773" y="1766540"/>
          <a:ext cx="331207" cy="135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940"/>
              </a:lnTo>
              <a:lnTo>
                <a:pt x="331207" y="67940"/>
              </a:lnTo>
              <a:lnTo>
                <a:pt x="331207" y="13588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B7B7A7-06C6-4873-A7CB-696305355CF2}">
      <dsp:nvSpPr>
        <dsp:cNvPr id="0" name=""/>
        <dsp:cNvSpPr/>
      </dsp:nvSpPr>
      <dsp:spPr>
        <a:xfrm>
          <a:off x="1203205" y="1902420"/>
          <a:ext cx="509550" cy="339700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A4</a:t>
          </a:r>
          <a:endParaRPr lang="en-US" sz="1500" kern="1200" dirty="0"/>
        </a:p>
      </dsp:txBody>
      <dsp:txXfrm>
        <a:off x="1213154" y="1912369"/>
        <a:ext cx="489652" cy="319802"/>
      </dsp:txXfrm>
    </dsp:sp>
    <dsp:sp modelId="{D6F03E52-55BC-4CD7-8F77-751E7C2AF657}">
      <dsp:nvSpPr>
        <dsp:cNvPr id="0" name=""/>
        <dsp:cNvSpPr/>
      </dsp:nvSpPr>
      <dsp:spPr>
        <a:xfrm>
          <a:off x="1457980" y="815379"/>
          <a:ext cx="662415" cy="135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940"/>
              </a:lnTo>
              <a:lnTo>
                <a:pt x="662415" y="67940"/>
              </a:lnTo>
              <a:lnTo>
                <a:pt x="662415" y="13588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7DDF-E5C4-4EDB-9C3D-ECF1FD918229}">
      <dsp:nvSpPr>
        <dsp:cNvPr id="0" name=""/>
        <dsp:cNvSpPr/>
      </dsp:nvSpPr>
      <dsp:spPr>
        <a:xfrm>
          <a:off x="1865621" y="951259"/>
          <a:ext cx="509550" cy="339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/</a:t>
          </a:r>
          <a:endParaRPr lang="en-US" sz="1500" kern="1200" dirty="0"/>
        </a:p>
      </dsp:txBody>
      <dsp:txXfrm>
        <a:off x="1875570" y="961208"/>
        <a:ext cx="489652" cy="319802"/>
      </dsp:txXfrm>
    </dsp:sp>
    <dsp:sp modelId="{C1A6555D-6FF9-4A00-A529-9AAC6B7283CA}">
      <dsp:nvSpPr>
        <dsp:cNvPr id="0" name=""/>
        <dsp:cNvSpPr/>
      </dsp:nvSpPr>
      <dsp:spPr>
        <a:xfrm>
          <a:off x="1789188" y="1290959"/>
          <a:ext cx="331207" cy="135880"/>
        </a:xfrm>
        <a:custGeom>
          <a:avLst/>
          <a:gdLst/>
          <a:ahLst/>
          <a:cxnLst/>
          <a:rect l="0" t="0" r="0" b="0"/>
          <a:pathLst>
            <a:path>
              <a:moveTo>
                <a:pt x="331207" y="0"/>
              </a:moveTo>
              <a:lnTo>
                <a:pt x="331207" y="67940"/>
              </a:lnTo>
              <a:lnTo>
                <a:pt x="0" y="67940"/>
              </a:lnTo>
              <a:lnTo>
                <a:pt x="0" y="13588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0415F4-D3BF-4F9A-8B3F-E71DBE6109E1}">
      <dsp:nvSpPr>
        <dsp:cNvPr id="0" name=""/>
        <dsp:cNvSpPr/>
      </dsp:nvSpPr>
      <dsp:spPr>
        <a:xfrm>
          <a:off x="1534413" y="1426840"/>
          <a:ext cx="509550" cy="339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A2</a:t>
          </a:r>
          <a:endParaRPr lang="en-US" sz="1500" kern="1200" dirty="0"/>
        </a:p>
      </dsp:txBody>
      <dsp:txXfrm>
        <a:off x="1544362" y="1436789"/>
        <a:ext cx="489652" cy="319802"/>
      </dsp:txXfrm>
    </dsp:sp>
    <dsp:sp modelId="{07666426-3A50-4C79-BC84-7C76F70B48FD}">
      <dsp:nvSpPr>
        <dsp:cNvPr id="0" name=""/>
        <dsp:cNvSpPr/>
      </dsp:nvSpPr>
      <dsp:spPr>
        <a:xfrm>
          <a:off x="2120396" y="1290959"/>
          <a:ext cx="331207" cy="135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940"/>
              </a:lnTo>
              <a:lnTo>
                <a:pt x="331207" y="67940"/>
              </a:lnTo>
              <a:lnTo>
                <a:pt x="331207" y="13588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432272-9580-4B93-A809-5CF7164A14A0}">
      <dsp:nvSpPr>
        <dsp:cNvPr id="0" name=""/>
        <dsp:cNvSpPr/>
      </dsp:nvSpPr>
      <dsp:spPr>
        <a:xfrm>
          <a:off x="2196828" y="1426840"/>
          <a:ext cx="509550" cy="339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A3</a:t>
          </a:r>
          <a:endParaRPr lang="en-US" sz="1500" kern="1200" dirty="0"/>
        </a:p>
      </dsp:txBody>
      <dsp:txXfrm>
        <a:off x="2206777" y="1436789"/>
        <a:ext cx="489652" cy="319802"/>
      </dsp:txXfrm>
    </dsp:sp>
    <dsp:sp modelId="{B144D8F5-5C2F-4144-BC04-4F4B6D5A2FC9}">
      <dsp:nvSpPr>
        <dsp:cNvPr id="0" name=""/>
        <dsp:cNvSpPr/>
      </dsp:nvSpPr>
      <dsp:spPr>
        <a:xfrm>
          <a:off x="2617207" y="339799"/>
          <a:ext cx="1159226" cy="135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940"/>
              </a:lnTo>
              <a:lnTo>
                <a:pt x="1159226" y="67940"/>
              </a:lnTo>
              <a:lnTo>
                <a:pt x="1159226" y="13588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CD900D-8363-41D9-8F90-EE39CDDA0395}">
      <dsp:nvSpPr>
        <dsp:cNvPr id="0" name=""/>
        <dsp:cNvSpPr/>
      </dsp:nvSpPr>
      <dsp:spPr>
        <a:xfrm>
          <a:off x="3521659" y="475679"/>
          <a:ext cx="509550" cy="339700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/</a:t>
          </a:r>
          <a:endParaRPr lang="en-US" sz="1500" kern="1200" dirty="0"/>
        </a:p>
      </dsp:txBody>
      <dsp:txXfrm>
        <a:off x="3531608" y="485628"/>
        <a:ext cx="489652" cy="319802"/>
      </dsp:txXfrm>
    </dsp:sp>
    <dsp:sp modelId="{85A8B6E9-C040-4B4B-9943-82B195F0A91C}">
      <dsp:nvSpPr>
        <dsp:cNvPr id="0" name=""/>
        <dsp:cNvSpPr/>
      </dsp:nvSpPr>
      <dsp:spPr>
        <a:xfrm>
          <a:off x="3445226" y="815379"/>
          <a:ext cx="331207" cy="135880"/>
        </a:xfrm>
        <a:custGeom>
          <a:avLst/>
          <a:gdLst/>
          <a:ahLst/>
          <a:cxnLst/>
          <a:rect l="0" t="0" r="0" b="0"/>
          <a:pathLst>
            <a:path>
              <a:moveTo>
                <a:pt x="331207" y="0"/>
              </a:moveTo>
              <a:lnTo>
                <a:pt x="331207" y="67940"/>
              </a:lnTo>
              <a:lnTo>
                <a:pt x="0" y="67940"/>
              </a:lnTo>
              <a:lnTo>
                <a:pt x="0" y="13588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88F4C4-0202-45AD-9B3A-87D0513F44E7}">
      <dsp:nvSpPr>
        <dsp:cNvPr id="0" name=""/>
        <dsp:cNvSpPr/>
      </dsp:nvSpPr>
      <dsp:spPr>
        <a:xfrm>
          <a:off x="3190451" y="951259"/>
          <a:ext cx="509550" cy="339700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-</a:t>
          </a:r>
          <a:endParaRPr lang="en-US" sz="1500" kern="1200" dirty="0"/>
        </a:p>
      </dsp:txBody>
      <dsp:txXfrm>
        <a:off x="3200400" y="961208"/>
        <a:ext cx="489652" cy="319802"/>
      </dsp:txXfrm>
    </dsp:sp>
    <dsp:sp modelId="{721DF2D4-F017-4250-8A1C-A994B9A7AE6E}">
      <dsp:nvSpPr>
        <dsp:cNvPr id="0" name=""/>
        <dsp:cNvSpPr/>
      </dsp:nvSpPr>
      <dsp:spPr>
        <a:xfrm>
          <a:off x="3114019" y="1290959"/>
          <a:ext cx="331207" cy="135880"/>
        </a:xfrm>
        <a:custGeom>
          <a:avLst/>
          <a:gdLst/>
          <a:ahLst/>
          <a:cxnLst/>
          <a:rect l="0" t="0" r="0" b="0"/>
          <a:pathLst>
            <a:path>
              <a:moveTo>
                <a:pt x="331207" y="0"/>
              </a:moveTo>
              <a:lnTo>
                <a:pt x="331207" y="67940"/>
              </a:lnTo>
              <a:lnTo>
                <a:pt x="0" y="67940"/>
              </a:lnTo>
              <a:lnTo>
                <a:pt x="0" y="13588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48F441-9279-42F5-BDA5-92124905C185}">
      <dsp:nvSpPr>
        <dsp:cNvPr id="0" name=""/>
        <dsp:cNvSpPr/>
      </dsp:nvSpPr>
      <dsp:spPr>
        <a:xfrm>
          <a:off x="2859244" y="1426840"/>
          <a:ext cx="509550" cy="339700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A3</a:t>
          </a:r>
          <a:endParaRPr lang="en-US" sz="1500" kern="1200" dirty="0"/>
        </a:p>
      </dsp:txBody>
      <dsp:txXfrm>
        <a:off x="2869193" y="1436789"/>
        <a:ext cx="489652" cy="319802"/>
      </dsp:txXfrm>
    </dsp:sp>
    <dsp:sp modelId="{B1496941-281A-4269-B6D6-8CB2EBFD84D3}">
      <dsp:nvSpPr>
        <dsp:cNvPr id="0" name=""/>
        <dsp:cNvSpPr/>
      </dsp:nvSpPr>
      <dsp:spPr>
        <a:xfrm>
          <a:off x="3445226" y="1290959"/>
          <a:ext cx="331207" cy="135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940"/>
              </a:lnTo>
              <a:lnTo>
                <a:pt x="331207" y="67940"/>
              </a:lnTo>
              <a:lnTo>
                <a:pt x="331207" y="13588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6F671F-CA71-42CF-9EED-AF5C5265B47E}">
      <dsp:nvSpPr>
        <dsp:cNvPr id="0" name=""/>
        <dsp:cNvSpPr/>
      </dsp:nvSpPr>
      <dsp:spPr>
        <a:xfrm>
          <a:off x="3521659" y="1426840"/>
          <a:ext cx="509550" cy="339700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A4</a:t>
          </a:r>
          <a:endParaRPr lang="en-US" sz="1500" kern="1200" dirty="0"/>
        </a:p>
      </dsp:txBody>
      <dsp:txXfrm>
        <a:off x="3531608" y="1436789"/>
        <a:ext cx="489652" cy="319802"/>
      </dsp:txXfrm>
    </dsp:sp>
    <dsp:sp modelId="{9015B5D8-430E-4F29-A3E4-A5A08B4E21FD}">
      <dsp:nvSpPr>
        <dsp:cNvPr id="0" name=""/>
        <dsp:cNvSpPr/>
      </dsp:nvSpPr>
      <dsp:spPr>
        <a:xfrm>
          <a:off x="3776434" y="815379"/>
          <a:ext cx="331207" cy="135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940"/>
              </a:lnTo>
              <a:lnTo>
                <a:pt x="331207" y="67940"/>
              </a:lnTo>
              <a:lnTo>
                <a:pt x="331207" y="13588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66C086-E6CD-47F4-B879-A6805AC3952E}">
      <dsp:nvSpPr>
        <dsp:cNvPr id="0" name=""/>
        <dsp:cNvSpPr/>
      </dsp:nvSpPr>
      <dsp:spPr>
        <a:xfrm>
          <a:off x="3852867" y="951259"/>
          <a:ext cx="509550" cy="339700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0.3</a:t>
          </a:r>
          <a:endParaRPr lang="en-US" sz="1500" kern="1200" dirty="0"/>
        </a:p>
      </dsp:txBody>
      <dsp:txXfrm>
        <a:off x="3862816" y="961208"/>
        <a:ext cx="489652" cy="31980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86EDDD-A10F-48FD-8ADE-FF207DE5940C}">
      <dsp:nvSpPr>
        <dsp:cNvPr id="0" name=""/>
        <dsp:cNvSpPr/>
      </dsp:nvSpPr>
      <dsp:spPr>
        <a:xfrm>
          <a:off x="0" y="3562872"/>
          <a:ext cx="3276599" cy="3898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>
              <a:latin typeface="Arial Narrow" pitchFamily="34" charset="0"/>
            </a:rPr>
            <a:t>End</a:t>
          </a:r>
        </a:p>
      </dsp:txBody>
      <dsp:txXfrm>
        <a:off x="0" y="3562872"/>
        <a:ext cx="3276599" cy="389883"/>
      </dsp:txXfrm>
    </dsp:sp>
    <dsp:sp modelId="{290C9524-7420-438B-A252-9E8BEFBE6A64}">
      <dsp:nvSpPr>
        <dsp:cNvPr id="0" name=""/>
        <dsp:cNvSpPr/>
      </dsp:nvSpPr>
      <dsp:spPr>
        <a:xfrm rot="10800000">
          <a:off x="0" y="2969080"/>
          <a:ext cx="3276599" cy="599640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Arial Narrow" pitchFamily="34" charset="0"/>
            </a:rPr>
            <a:t>Best particle + ACE = GPSO</a:t>
          </a:r>
          <a:endParaRPr lang="en-US" sz="1800" b="1" kern="1200" dirty="0">
            <a:latin typeface="Arial Narrow" pitchFamily="34" charset="0"/>
          </a:endParaRPr>
        </a:p>
      </dsp:txBody>
      <dsp:txXfrm rot="10800000">
        <a:off x="0" y="2969080"/>
        <a:ext cx="3276599" cy="389628"/>
      </dsp:txXfrm>
    </dsp:sp>
    <dsp:sp modelId="{CF7F50A2-7D9E-401C-8F79-AAFCA7C12EDA}">
      <dsp:nvSpPr>
        <dsp:cNvPr id="0" name=""/>
        <dsp:cNvSpPr/>
      </dsp:nvSpPr>
      <dsp:spPr>
        <a:xfrm rot="10800000">
          <a:off x="0" y="2375287"/>
          <a:ext cx="3276599" cy="599640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latin typeface="Arial Narrow" pitchFamily="34" charset="0"/>
            </a:rPr>
            <a:t>PSO to optimize weights</a:t>
          </a:r>
        </a:p>
      </dsp:txBody>
      <dsp:txXfrm rot="10800000">
        <a:off x="0" y="2375287"/>
        <a:ext cx="3276599" cy="389628"/>
      </dsp:txXfrm>
    </dsp:sp>
    <dsp:sp modelId="{3DB26CE6-3832-45BF-BF34-2E943CE38BAF}">
      <dsp:nvSpPr>
        <dsp:cNvPr id="0" name=""/>
        <dsp:cNvSpPr/>
      </dsp:nvSpPr>
      <dsp:spPr>
        <a:xfrm rot="10800000">
          <a:off x="0" y="1781495"/>
          <a:ext cx="3276599" cy="599640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>
              <a:latin typeface="Arial Narrow" pitchFamily="34" charset="0"/>
            </a:rPr>
            <a:t>Add weights to ACE</a:t>
          </a:r>
        </a:p>
      </dsp:txBody>
      <dsp:txXfrm rot="10800000">
        <a:off x="0" y="1781495"/>
        <a:ext cx="3276599" cy="389628"/>
      </dsp:txXfrm>
    </dsp:sp>
    <dsp:sp modelId="{7B81C259-CDFD-4C8C-A69F-5740B5A9E3B6}">
      <dsp:nvSpPr>
        <dsp:cNvPr id="0" name=""/>
        <dsp:cNvSpPr/>
      </dsp:nvSpPr>
      <dsp:spPr>
        <a:xfrm rot="10800000">
          <a:off x="0" y="1187703"/>
          <a:ext cx="3276599" cy="599640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>
              <a:latin typeface="Arial Narrow" pitchFamily="34" charset="0"/>
            </a:rPr>
            <a:t>Best GP ACE</a:t>
          </a:r>
        </a:p>
      </dsp:txBody>
      <dsp:txXfrm rot="10800000">
        <a:off x="0" y="1187703"/>
        <a:ext cx="3276599" cy="389628"/>
      </dsp:txXfrm>
    </dsp:sp>
    <dsp:sp modelId="{102E5271-ACF1-4498-9860-C1C99A62F99B}">
      <dsp:nvSpPr>
        <dsp:cNvPr id="0" name=""/>
        <dsp:cNvSpPr/>
      </dsp:nvSpPr>
      <dsp:spPr>
        <a:xfrm rot="10800000">
          <a:off x="0" y="593911"/>
          <a:ext cx="3276599" cy="599640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latin typeface="Arial Narrow" pitchFamily="34" charset="0"/>
            </a:rPr>
            <a:t>GP for ACE evolution</a:t>
          </a:r>
        </a:p>
      </dsp:txBody>
      <dsp:txXfrm rot="10800000">
        <a:off x="0" y="593911"/>
        <a:ext cx="3276599" cy="389628"/>
      </dsp:txXfrm>
    </dsp:sp>
    <dsp:sp modelId="{7DF90C36-4523-4C93-B864-1AF2C02640C5}">
      <dsp:nvSpPr>
        <dsp:cNvPr id="0" name=""/>
        <dsp:cNvSpPr/>
      </dsp:nvSpPr>
      <dsp:spPr>
        <a:xfrm rot="10800000">
          <a:off x="0" y="119"/>
          <a:ext cx="3276599" cy="599640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>
              <a:latin typeface="Arial Narrow" pitchFamily="34" charset="0"/>
            </a:rPr>
            <a:t>Start</a:t>
          </a:r>
        </a:p>
      </dsp:txBody>
      <dsp:txXfrm rot="10800000">
        <a:off x="0" y="119"/>
        <a:ext cx="3276599" cy="38962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8AF390-726E-458B-AB6F-6FAA15690EE7}">
      <dsp:nvSpPr>
        <dsp:cNvPr id="0" name=""/>
        <dsp:cNvSpPr/>
      </dsp:nvSpPr>
      <dsp:spPr>
        <a:xfrm>
          <a:off x="1169766" y="0"/>
          <a:ext cx="690692" cy="4604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>
              <a:latin typeface="Calibri"/>
              <a:ea typeface="+mn-ea"/>
              <a:cs typeface="+mn-cs"/>
            </a:rPr>
            <a:t>AND</a:t>
          </a:r>
          <a:endParaRPr lang="en-US" sz="2000" kern="1200" dirty="0">
            <a:latin typeface="Calibri"/>
            <a:ea typeface="+mn-ea"/>
            <a:cs typeface="+mn-cs"/>
          </a:endParaRPr>
        </a:p>
      </dsp:txBody>
      <dsp:txXfrm>
        <a:off x="1183252" y="13486"/>
        <a:ext cx="663720" cy="433489"/>
      </dsp:txXfrm>
    </dsp:sp>
    <dsp:sp modelId="{8E9A9EE6-0246-4345-A203-0A264DC2F7AC}">
      <dsp:nvSpPr>
        <dsp:cNvPr id="0" name=""/>
        <dsp:cNvSpPr/>
      </dsp:nvSpPr>
      <dsp:spPr>
        <a:xfrm>
          <a:off x="841687" y="460461"/>
          <a:ext cx="673425" cy="149134"/>
        </a:xfrm>
        <a:custGeom>
          <a:avLst/>
          <a:gdLst/>
          <a:ahLst/>
          <a:cxnLst/>
          <a:rect l="0" t="0" r="0" b="0"/>
          <a:pathLst>
            <a:path>
              <a:moveTo>
                <a:pt x="351740" y="0"/>
              </a:moveTo>
              <a:lnTo>
                <a:pt x="351740" y="48101"/>
              </a:lnTo>
              <a:lnTo>
                <a:pt x="0" y="48101"/>
              </a:lnTo>
              <a:lnTo>
                <a:pt x="0" y="9620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8DA202-0846-44F4-B737-85E5735D9B0F}">
      <dsp:nvSpPr>
        <dsp:cNvPr id="0" name=""/>
        <dsp:cNvSpPr/>
      </dsp:nvSpPr>
      <dsp:spPr>
        <a:xfrm>
          <a:off x="496340" y="609595"/>
          <a:ext cx="690692" cy="4604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>
              <a:latin typeface="Calibri"/>
              <a:ea typeface="+mn-ea"/>
              <a:cs typeface="+mn-cs"/>
            </a:rPr>
            <a:t>OR</a:t>
          </a:r>
          <a:endParaRPr lang="en-US" sz="2000" kern="1200" dirty="0">
            <a:latin typeface="Calibri"/>
            <a:ea typeface="+mn-ea"/>
            <a:cs typeface="+mn-cs"/>
          </a:endParaRPr>
        </a:p>
      </dsp:txBody>
      <dsp:txXfrm>
        <a:off x="509826" y="623081"/>
        <a:ext cx="663720" cy="433489"/>
      </dsp:txXfrm>
    </dsp:sp>
    <dsp:sp modelId="{A438EC99-74C0-4817-AF13-7352FB3C79D8}">
      <dsp:nvSpPr>
        <dsp:cNvPr id="0" name=""/>
        <dsp:cNvSpPr/>
      </dsp:nvSpPr>
      <dsp:spPr>
        <a:xfrm>
          <a:off x="392736" y="1070057"/>
          <a:ext cx="448950" cy="184184"/>
        </a:xfrm>
        <a:custGeom>
          <a:avLst/>
          <a:gdLst/>
          <a:ahLst/>
          <a:cxnLst/>
          <a:rect l="0" t="0" r="0" b="0"/>
          <a:pathLst>
            <a:path>
              <a:moveTo>
                <a:pt x="234493" y="0"/>
              </a:moveTo>
              <a:lnTo>
                <a:pt x="234493" y="48101"/>
              </a:lnTo>
              <a:lnTo>
                <a:pt x="0" y="48101"/>
              </a:lnTo>
              <a:lnTo>
                <a:pt x="0" y="9620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70C36B-B6EB-46A0-BA07-99C8830944F0}">
      <dsp:nvSpPr>
        <dsp:cNvPr id="0" name=""/>
        <dsp:cNvSpPr/>
      </dsp:nvSpPr>
      <dsp:spPr>
        <a:xfrm>
          <a:off x="47390" y="1254242"/>
          <a:ext cx="690692" cy="4604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>
              <a:latin typeface="Calibri"/>
              <a:ea typeface="+mn-ea"/>
              <a:cs typeface="+mn-cs"/>
            </a:rPr>
            <a:t>T1</a:t>
          </a:r>
          <a:endParaRPr lang="en-US" sz="2000" kern="1200" dirty="0">
            <a:latin typeface="Calibri"/>
            <a:ea typeface="+mn-ea"/>
            <a:cs typeface="+mn-cs"/>
          </a:endParaRPr>
        </a:p>
      </dsp:txBody>
      <dsp:txXfrm>
        <a:off x="60876" y="1267728"/>
        <a:ext cx="663720" cy="433489"/>
      </dsp:txXfrm>
    </dsp:sp>
    <dsp:sp modelId="{3AEC8A46-3A29-48EA-A458-3CBE900A80FD}">
      <dsp:nvSpPr>
        <dsp:cNvPr id="0" name=""/>
        <dsp:cNvSpPr/>
      </dsp:nvSpPr>
      <dsp:spPr>
        <a:xfrm>
          <a:off x="841687" y="1070057"/>
          <a:ext cx="448950" cy="1841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101"/>
              </a:lnTo>
              <a:lnTo>
                <a:pt x="234493" y="48101"/>
              </a:lnTo>
              <a:lnTo>
                <a:pt x="234493" y="9620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167923-5D9A-4084-AA50-9F5946E6B71A}">
      <dsp:nvSpPr>
        <dsp:cNvPr id="0" name=""/>
        <dsp:cNvSpPr/>
      </dsp:nvSpPr>
      <dsp:spPr>
        <a:xfrm>
          <a:off x="945291" y="1254242"/>
          <a:ext cx="690692" cy="4604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>
              <a:latin typeface="Calibri"/>
              <a:ea typeface="+mn-ea"/>
              <a:cs typeface="+mn-cs"/>
            </a:rPr>
            <a:t>T2</a:t>
          </a:r>
          <a:endParaRPr lang="en-US" sz="2000" kern="1200" dirty="0">
            <a:latin typeface="Calibri"/>
            <a:ea typeface="+mn-ea"/>
            <a:cs typeface="+mn-cs"/>
          </a:endParaRPr>
        </a:p>
      </dsp:txBody>
      <dsp:txXfrm>
        <a:off x="958777" y="1267728"/>
        <a:ext cx="663720" cy="433489"/>
      </dsp:txXfrm>
    </dsp:sp>
    <dsp:sp modelId="{426481A9-435D-46CA-9D6C-22D23ADC41F5}">
      <dsp:nvSpPr>
        <dsp:cNvPr id="0" name=""/>
        <dsp:cNvSpPr/>
      </dsp:nvSpPr>
      <dsp:spPr>
        <a:xfrm>
          <a:off x="1515112" y="460461"/>
          <a:ext cx="673425" cy="149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101"/>
              </a:lnTo>
              <a:lnTo>
                <a:pt x="351740" y="48101"/>
              </a:lnTo>
              <a:lnTo>
                <a:pt x="351740" y="9620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F2E95C-4F3B-47A1-89D7-B891702D9556}">
      <dsp:nvSpPr>
        <dsp:cNvPr id="0" name=""/>
        <dsp:cNvSpPr/>
      </dsp:nvSpPr>
      <dsp:spPr>
        <a:xfrm>
          <a:off x="1843191" y="609595"/>
          <a:ext cx="690692" cy="4604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>
              <a:latin typeface="Calibri"/>
              <a:ea typeface="+mn-ea"/>
              <a:cs typeface="+mn-cs"/>
            </a:rPr>
            <a:t>NOT</a:t>
          </a:r>
          <a:endParaRPr lang="en-US" sz="2000" kern="1200" dirty="0">
            <a:latin typeface="Calibri"/>
            <a:ea typeface="+mn-ea"/>
            <a:cs typeface="+mn-cs"/>
          </a:endParaRPr>
        </a:p>
      </dsp:txBody>
      <dsp:txXfrm>
        <a:off x="1856677" y="623081"/>
        <a:ext cx="663720" cy="433489"/>
      </dsp:txXfrm>
    </dsp:sp>
    <dsp:sp modelId="{98393029-A7FA-4216-B445-558D93036339}">
      <dsp:nvSpPr>
        <dsp:cNvPr id="0" name=""/>
        <dsp:cNvSpPr/>
      </dsp:nvSpPr>
      <dsp:spPr>
        <a:xfrm>
          <a:off x="2142818" y="1070057"/>
          <a:ext cx="91440" cy="1841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620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520AE-415A-475E-9E50-4341DF9AC876}">
      <dsp:nvSpPr>
        <dsp:cNvPr id="0" name=""/>
        <dsp:cNvSpPr/>
      </dsp:nvSpPr>
      <dsp:spPr>
        <a:xfrm>
          <a:off x="1843191" y="1254242"/>
          <a:ext cx="690692" cy="4604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>
              <a:latin typeface="Calibri"/>
              <a:ea typeface="+mn-ea"/>
              <a:cs typeface="+mn-cs"/>
            </a:rPr>
            <a:t>T3</a:t>
          </a:r>
          <a:endParaRPr lang="en-US" sz="2000" kern="1200" dirty="0">
            <a:latin typeface="Calibri"/>
            <a:ea typeface="+mn-ea"/>
            <a:cs typeface="+mn-cs"/>
          </a:endParaRPr>
        </a:p>
      </dsp:txBody>
      <dsp:txXfrm>
        <a:off x="1856677" y="1267728"/>
        <a:ext cx="663720" cy="43348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9B272E-5419-4C8C-8855-88745255FE81}">
      <dsp:nvSpPr>
        <dsp:cNvPr id="0" name=""/>
        <dsp:cNvSpPr/>
      </dsp:nvSpPr>
      <dsp:spPr>
        <a:xfrm>
          <a:off x="1061656" y="0"/>
          <a:ext cx="543687" cy="36245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latin typeface="Calibri"/>
              <a:ea typeface="+mn-ea"/>
              <a:cs typeface="+mn-cs"/>
            </a:rPr>
            <a:t>+</a:t>
          </a:r>
          <a:endParaRPr lang="en-US" sz="1800" kern="1200" dirty="0">
            <a:latin typeface="Calibri"/>
            <a:ea typeface="+mn-ea"/>
            <a:cs typeface="+mn-cs"/>
          </a:endParaRPr>
        </a:p>
      </dsp:txBody>
      <dsp:txXfrm>
        <a:off x="1072272" y="10616"/>
        <a:ext cx="522455" cy="341226"/>
      </dsp:txXfrm>
    </dsp:sp>
    <dsp:sp modelId="{04CC013D-845E-45F5-8923-32DEE0B77468}">
      <dsp:nvSpPr>
        <dsp:cNvPr id="0" name=""/>
        <dsp:cNvSpPr/>
      </dsp:nvSpPr>
      <dsp:spPr>
        <a:xfrm>
          <a:off x="626705" y="362458"/>
          <a:ext cx="706794" cy="144983"/>
        </a:xfrm>
        <a:custGeom>
          <a:avLst/>
          <a:gdLst/>
          <a:ahLst/>
          <a:cxnLst/>
          <a:rect l="0" t="0" r="0" b="0"/>
          <a:pathLst>
            <a:path>
              <a:moveTo>
                <a:pt x="484658" y="0"/>
              </a:moveTo>
              <a:lnTo>
                <a:pt x="484658" y="49708"/>
              </a:lnTo>
              <a:lnTo>
                <a:pt x="0" y="49708"/>
              </a:lnTo>
              <a:lnTo>
                <a:pt x="0" y="99417"/>
              </a:lnTo>
            </a:path>
          </a:pathLst>
        </a:custGeom>
        <a:noFill/>
        <a:ln w="1905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D7557F-79F1-4E35-B627-ACCD893BF2BE}">
      <dsp:nvSpPr>
        <dsp:cNvPr id="0" name=""/>
        <dsp:cNvSpPr/>
      </dsp:nvSpPr>
      <dsp:spPr>
        <a:xfrm>
          <a:off x="354862" y="507441"/>
          <a:ext cx="543687" cy="36245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latin typeface="Calibri"/>
              <a:ea typeface="+mn-ea"/>
              <a:cs typeface="+mn-cs"/>
            </a:rPr>
            <a:t>/</a:t>
          </a:r>
          <a:endParaRPr lang="en-US" sz="1800" kern="1200" dirty="0">
            <a:latin typeface="Calibri"/>
            <a:ea typeface="+mn-ea"/>
            <a:cs typeface="+mn-cs"/>
          </a:endParaRPr>
        </a:p>
      </dsp:txBody>
      <dsp:txXfrm>
        <a:off x="365478" y="518057"/>
        <a:ext cx="522455" cy="341226"/>
      </dsp:txXfrm>
    </dsp:sp>
    <dsp:sp modelId="{86A27762-6A7B-4C3D-92EB-264C46FA63B6}">
      <dsp:nvSpPr>
        <dsp:cNvPr id="0" name=""/>
        <dsp:cNvSpPr/>
      </dsp:nvSpPr>
      <dsp:spPr>
        <a:xfrm>
          <a:off x="273308" y="869900"/>
          <a:ext cx="353397" cy="144983"/>
        </a:xfrm>
        <a:custGeom>
          <a:avLst/>
          <a:gdLst/>
          <a:ahLst/>
          <a:cxnLst/>
          <a:rect l="0" t="0" r="0" b="0"/>
          <a:pathLst>
            <a:path>
              <a:moveTo>
                <a:pt x="242329" y="0"/>
              </a:moveTo>
              <a:lnTo>
                <a:pt x="242329" y="49708"/>
              </a:lnTo>
              <a:lnTo>
                <a:pt x="0" y="49708"/>
              </a:lnTo>
              <a:lnTo>
                <a:pt x="0" y="99417"/>
              </a:lnTo>
            </a:path>
          </a:pathLst>
        </a:custGeom>
        <a:noFill/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8C11DF-3E57-4DC3-B994-ED95E7426A9E}">
      <dsp:nvSpPr>
        <dsp:cNvPr id="0" name=""/>
        <dsp:cNvSpPr/>
      </dsp:nvSpPr>
      <dsp:spPr>
        <a:xfrm>
          <a:off x="1465" y="1014883"/>
          <a:ext cx="543687" cy="36245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latin typeface="Calibri"/>
              <a:ea typeface="+mn-ea"/>
              <a:cs typeface="+mn-cs"/>
            </a:rPr>
            <a:t>A</a:t>
          </a:r>
          <a:r>
            <a:rPr lang="en-US" sz="1800" kern="1200" baseline="-25000" smtClean="0">
              <a:latin typeface="Calibri"/>
              <a:ea typeface="+mn-ea"/>
              <a:cs typeface="+mn-cs"/>
            </a:rPr>
            <a:t>1</a:t>
          </a:r>
          <a:endParaRPr lang="en-US" sz="1800" kern="1200" baseline="-25000" dirty="0">
            <a:latin typeface="Calibri"/>
            <a:ea typeface="+mn-ea"/>
            <a:cs typeface="+mn-cs"/>
          </a:endParaRPr>
        </a:p>
      </dsp:txBody>
      <dsp:txXfrm>
        <a:off x="12081" y="1025499"/>
        <a:ext cx="522455" cy="341226"/>
      </dsp:txXfrm>
    </dsp:sp>
    <dsp:sp modelId="{9C79408A-8C6F-46D7-8DF3-7FEC35D6DBC4}">
      <dsp:nvSpPr>
        <dsp:cNvPr id="0" name=""/>
        <dsp:cNvSpPr/>
      </dsp:nvSpPr>
      <dsp:spPr>
        <a:xfrm>
          <a:off x="626705" y="869900"/>
          <a:ext cx="353397" cy="144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708"/>
              </a:lnTo>
              <a:lnTo>
                <a:pt x="242329" y="49708"/>
              </a:lnTo>
              <a:lnTo>
                <a:pt x="242329" y="99417"/>
              </a:lnTo>
            </a:path>
          </a:pathLst>
        </a:custGeom>
        <a:noFill/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ECBE59-78F8-49C9-99F0-624EEE257E19}">
      <dsp:nvSpPr>
        <dsp:cNvPr id="0" name=""/>
        <dsp:cNvSpPr/>
      </dsp:nvSpPr>
      <dsp:spPr>
        <a:xfrm>
          <a:off x="708259" y="1014883"/>
          <a:ext cx="543687" cy="36245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latin typeface="Calibri"/>
              <a:ea typeface="+mn-ea"/>
              <a:cs typeface="+mn-cs"/>
            </a:rPr>
            <a:t>A</a:t>
          </a:r>
          <a:r>
            <a:rPr lang="en-US" sz="1800" kern="1200" baseline="-25000" smtClean="0">
              <a:latin typeface="Calibri"/>
              <a:ea typeface="+mn-ea"/>
              <a:cs typeface="+mn-cs"/>
            </a:rPr>
            <a:t>2</a:t>
          </a:r>
          <a:endParaRPr lang="en-US" sz="1800" kern="1200" baseline="-25000" dirty="0">
            <a:latin typeface="Calibri"/>
            <a:ea typeface="+mn-ea"/>
            <a:cs typeface="+mn-cs"/>
          </a:endParaRPr>
        </a:p>
      </dsp:txBody>
      <dsp:txXfrm>
        <a:off x="718875" y="1025499"/>
        <a:ext cx="522455" cy="341226"/>
      </dsp:txXfrm>
    </dsp:sp>
    <dsp:sp modelId="{06C960FA-8387-4E7A-999C-26B08331D6A3}">
      <dsp:nvSpPr>
        <dsp:cNvPr id="0" name=""/>
        <dsp:cNvSpPr/>
      </dsp:nvSpPr>
      <dsp:spPr>
        <a:xfrm>
          <a:off x="1333499" y="362458"/>
          <a:ext cx="706794" cy="144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708"/>
              </a:lnTo>
              <a:lnTo>
                <a:pt x="484658" y="49708"/>
              </a:lnTo>
              <a:lnTo>
                <a:pt x="484658" y="99417"/>
              </a:lnTo>
            </a:path>
          </a:pathLst>
        </a:custGeom>
        <a:noFill/>
        <a:ln w="1905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FDD17E-167E-4C00-9574-ADF959D3E75D}">
      <dsp:nvSpPr>
        <dsp:cNvPr id="0" name=""/>
        <dsp:cNvSpPr/>
      </dsp:nvSpPr>
      <dsp:spPr>
        <a:xfrm>
          <a:off x="1768450" y="507441"/>
          <a:ext cx="543687" cy="36245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latin typeface="Calibri"/>
              <a:ea typeface="+mn-ea"/>
              <a:cs typeface="+mn-cs"/>
            </a:rPr>
            <a:t>*</a:t>
          </a:r>
          <a:endParaRPr lang="en-US" sz="1800" kern="1200" dirty="0">
            <a:latin typeface="Calibri"/>
            <a:ea typeface="+mn-ea"/>
            <a:cs typeface="+mn-cs"/>
          </a:endParaRPr>
        </a:p>
      </dsp:txBody>
      <dsp:txXfrm>
        <a:off x="1779066" y="518057"/>
        <a:ext cx="522455" cy="341226"/>
      </dsp:txXfrm>
    </dsp:sp>
    <dsp:sp modelId="{7FA07CA3-C7FD-4965-B925-E83E00BB1D31}">
      <dsp:nvSpPr>
        <dsp:cNvPr id="0" name=""/>
        <dsp:cNvSpPr/>
      </dsp:nvSpPr>
      <dsp:spPr>
        <a:xfrm>
          <a:off x="1686897" y="869900"/>
          <a:ext cx="353397" cy="144983"/>
        </a:xfrm>
        <a:custGeom>
          <a:avLst/>
          <a:gdLst/>
          <a:ahLst/>
          <a:cxnLst/>
          <a:rect l="0" t="0" r="0" b="0"/>
          <a:pathLst>
            <a:path>
              <a:moveTo>
                <a:pt x="242329" y="0"/>
              </a:moveTo>
              <a:lnTo>
                <a:pt x="242329" y="49708"/>
              </a:lnTo>
              <a:lnTo>
                <a:pt x="0" y="49708"/>
              </a:lnTo>
              <a:lnTo>
                <a:pt x="0" y="99417"/>
              </a:lnTo>
            </a:path>
          </a:pathLst>
        </a:custGeom>
        <a:noFill/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772E69-E83D-4DA6-832F-0F02F0172ABB}">
      <dsp:nvSpPr>
        <dsp:cNvPr id="0" name=""/>
        <dsp:cNvSpPr/>
      </dsp:nvSpPr>
      <dsp:spPr>
        <a:xfrm>
          <a:off x="1415053" y="1014883"/>
          <a:ext cx="543687" cy="36245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latin typeface="Calibri"/>
              <a:ea typeface="+mn-ea"/>
              <a:cs typeface="+mn-cs"/>
            </a:rPr>
            <a:t>A</a:t>
          </a:r>
          <a:r>
            <a:rPr lang="en-US" sz="1800" kern="1200" baseline="-25000" smtClean="0">
              <a:latin typeface="Calibri"/>
              <a:ea typeface="+mn-ea"/>
              <a:cs typeface="+mn-cs"/>
            </a:rPr>
            <a:t>2</a:t>
          </a:r>
          <a:endParaRPr lang="en-US" sz="1800" kern="1200" baseline="-25000" dirty="0">
            <a:latin typeface="Calibri"/>
            <a:ea typeface="+mn-ea"/>
            <a:cs typeface="+mn-cs"/>
          </a:endParaRPr>
        </a:p>
      </dsp:txBody>
      <dsp:txXfrm>
        <a:off x="1425669" y="1025499"/>
        <a:ext cx="522455" cy="341226"/>
      </dsp:txXfrm>
    </dsp:sp>
    <dsp:sp modelId="{A2684B6A-FE25-4D56-B677-F93AC281C937}">
      <dsp:nvSpPr>
        <dsp:cNvPr id="0" name=""/>
        <dsp:cNvSpPr/>
      </dsp:nvSpPr>
      <dsp:spPr>
        <a:xfrm>
          <a:off x="2040294" y="869900"/>
          <a:ext cx="353397" cy="144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708"/>
              </a:lnTo>
              <a:lnTo>
                <a:pt x="242329" y="49708"/>
              </a:lnTo>
              <a:lnTo>
                <a:pt x="242329" y="99417"/>
              </a:lnTo>
            </a:path>
          </a:pathLst>
        </a:custGeom>
        <a:noFill/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D49185-405B-4671-8479-3A0B3735B69B}">
      <dsp:nvSpPr>
        <dsp:cNvPr id="0" name=""/>
        <dsp:cNvSpPr/>
      </dsp:nvSpPr>
      <dsp:spPr>
        <a:xfrm>
          <a:off x="2121847" y="1014883"/>
          <a:ext cx="543687" cy="36245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latin typeface="Calibri"/>
              <a:ea typeface="+mn-ea"/>
              <a:cs typeface="+mn-cs"/>
            </a:rPr>
            <a:t>A</a:t>
          </a:r>
          <a:r>
            <a:rPr lang="en-US" sz="1800" kern="1200" baseline="-25000" smtClean="0">
              <a:latin typeface="Calibri"/>
              <a:ea typeface="+mn-ea"/>
              <a:cs typeface="+mn-cs"/>
            </a:rPr>
            <a:t>3</a:t>
          </a:r>
          <a:endParaRPr lang="en-US" sz="1800" kern="1200" baseline="-25000" dirty="0">
            <a:latin typeface="Calibri"/>
            <a:ea typeface="+mn-ea"/>
            <a:cs typeface="+mn-cs"/>
          </a:endParaRPr>
        </a:p>
      </dsp:txBody>
      <dsp:txXfrm>
        <a:off x="2132463" y="1025499"/>
        <a:ext cx="522455" cy="34122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8AF390-726E-458B-AB6F-6FAA15690EE7}">
      <dsp:nvSpPr>
        <dsp:cNvPr id="0" name=""/>
        <dsp:cNvSpPr/>
      </dsp:nvSpPr>
      <dsp:spPr>
        <a:xfrm>
          <a:off x="1031323" y="281883"/>
          <a:ext cx="528153" cy="35210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smtClean="0">
              <a:latin typeface="Calibri"/>
              <a:ea typeface="+mn-ea"/>
              <a:cs typeface="+mn-cs"/>
            </a:rPr>
            <a:t>OR</a:t>
          </a:r>
          <a:endParaRPr lang="en-US" sz="1300" kern="1200" dirty="0">
            <a:latin typeface="Calibri"/>
            <a:ea typeface="+mn-ea"/>
            <a:cs typeface="+mn-cs"/>
          </a:endParaRPr>
        </a:p>
      </dsp:txBody>
      <dsp:txXfrm>
        <a:off x="1041636" y="292196"/>
        <a:ext cx="507527" cy="331476"/>
      </dsp:txXfrm>
    </dsp:sp>
    <dsp:sp modelId="{8E9A9EE6-0246-4345-A203-0A264DC2F7AC}">
      <dsp:nvSpPr>
        <dsp:cNvPr id="0" name=""/>
        <dsp:cNvSpPr/>
      </dsp:nvSpPr>
      <dsp:spPr>
        <a:xfrm>
          <a:off x="608800" y="633986"/>
          <a:ext cx="686599" cy="140841"/>
        </a:xfrm>
        <a:custGeom>
          <a:avLst/>
          <a:gdLst/>
          <a:ahLst/>
          <a:cxnLst/>
          <a:rect l="0" t="0" r="0" b="0"/>
          <a:pathLst>
            <a:path>
              <a:moveTo>
                <a:pt x="484658" y="0"/>
              </a:moveTo>
              <a:lnTo>
                <a:pt x="484658" y="49708"/>
              </a:lnTo>
              <a:lnTo>
                <a:pt x="0" y="49708"/>
              </a:lnTo>
              <a:lnTo>
                <a:pt x="0" y="99417"/>
              </a:lnTo>
            </a:path>
          </a:pathLst>
        </a:custGeom>
        <a:noFill/>
        <a:ln w="1905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8DA202-0846-44F4-B737-85E5735D9B0F}">
      <dsp:nvSpPr>
        <dsp:cNvPr id="0" name=""/>
        <dsp:cNvSpPr/>
      </dsp:nvSpPr>
      <dsp:spPr>
        <a:xfrm>
          <a:off x="344723" y="774827"/>
          <a:ext cx="528153" cy="35210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smtClean="0">
              <a:latin typeface="Calibri"/>
              <a:ea typeface="+mn-ea"/>
              <a:cs typeface="+mn-cs"/>
            </a:rPr>
            <a:t>AND</a:t>
          </a:r>
          <a:endParaRPr lang="en-US" sz="1300" kern="1200" dirty="0">
            <a:latin typeface="Calibri"/>
            <a:ea typeface="+mn-ea"/>
            <a:cs typeface="+mn-cs"/>
          </a:endParaRPr>
        </a:p>
      </dsp:txBody>
      <dsp:txXfrm>
        <a:off x="355036" y="785140"/>
        <a:ext cx="507527" cy="331476"/>
      </dsp:txXfrm>
    </dsp:sp>
    <dsp:sp modelId="{A438EC99-74C0-4817-AF13-7352FB3C79D8}">
      <dsp:nvSpPr>
        <dsp:cNvPr id="0" name=""/>
        <dsp:cNvSpPr/>
      </dsp:nvSpPr>
      <dsp:spPr>
        <a:xfrm>
          <a:off x="265500" y="1126929"/>
          <a:ext cx="343299" cy="140841"/>
        </a:xfrm>
        <a:custGeom>
          <a:avLst/>
          <a:gdLst/>
          <a:ahLst/>
          <a:cxnLst/>
          <a:rect l="0" t="0" r="0" b="0"/>
          <a:pathLst>
            <a:path>
              <a:moveTo>
                <a:pt x="242329" y="0"/>
              </a:moveTo>
              <a:lnTo>
                <a:pt x="242329" y="49708"/>
              </a:lnTo>
              <a:lnTo>
                <a:pt x="0" y="49708"/>
              </a:lnTo>
              <a:lnTo>
                <a:pt x="0" y="99417"/>
              </a:lnTo>
            </a:path>
          </a:pathLst>
        </a:custGeom>
        <a:noFill/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70C36B-B6EB-46A0-BA07-99C8830944F0}">
      <dsp:nvSpPr>
        <dsp:cNvPr id="0" name=""/>
        <dsp:cNvSpPr/>
      </dsp:nvSpPr>
      <dsp:spPr>
        <a:xfrm>
          <a:off x="1423" y="1267770"/>
          <a:ext cx="528153" cy="35210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smtClean="0">
              <a:latin typeface="Calibri"/>
              <a:ea typeface="+mn-ea"/>
              <a:cs typeface="+mn-cs"/>
            </a:rPr>
            <a:t>C</a:t>
          </a:r>
          <a:r>
            <a:rPr lang="en-US" sz="1300" kern="1200" baseline="-25000" smtClean="0">
              <a:latin typeface="Calibri"/>
              <a:ea typeface="+mn-ea"/>
              <a:cs typeface="+mn-cs"/>
            </a:rPr>
            <a:t>1</a:t>
          </a:r>
          <a:r>
            <a:rPr lang="en-US" sz="1300" kern="1200" smtClean="0">
              <a:latin typeface="Calibri"/>
              <a:ea typeface="+mn-ea"/>
              <a:cs typeface="+mn-cs"/>
            </a:rPr>
            <a:t>='a'</a:t>
          </a:r>
          <a:endParaRPr lang="en-US" sz="1300" kern="1200" dirty="0">
            <a:latin typeface="Calibri"/>
            <a:ea typeface="+mn-ea"/>
            <a:cs typeface="+mn-cs"/>
          </a:endParaRPr>
        </a:p>
      </dsp:txBody>
      <dsp:txXfrm>
        <a:off x="11736" y="1278083"/>
        <a:ext cx="507527" cy="331476"/>
      </dsp:txXfrm>
    </dsp:sp>
    <dsp:sp modelId="{3AEC8A46-3A29-48EA-A458-3CBE900A80FD}">
      <dsp:nvSpPr>
        <dsp:cNvPr id="0" name=""/>
        <dsp:cNvSpPr/>
      </dsp:nvSpPr>
      <dsp:spPr>
        <a:xfrm>
          <a:off x="608800" y="1126929"/>
          <a:ext cx="343299" cy="1408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708"/>
              </a:lnTo>
              <a:lnTo>
                <a:pt x="242329" y="49708"/>
              </a:lnTo>
              <a:lnTo>
                <a:pt x="242329" y="99417"/>
              </a:lnTo>
            </a:path>
          </a:pathLst>
        </a:custGeom>
        <a:noFill/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167923-5D9A-4084-AA50-9F5946E6B71A}">
      <dsp:nvSpPr>
        <dsp:cNvPr id="0" name=""/>
        <dsp:cNvSpPr/>
      </dsp:nvSpPr>
      <dsp:spPr>
        <a:xfrm>
          <a:off x="688023" y="1267770"/>
          <a:ext cx="528153" cy="35210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smtClean="0">
              <a:latin typeface="Calibri"/>
              <a:ea typeface="+mn-ea"/>
              <a:cs typeface="+mn-cs"/>
            </a:rPr>
            <a:t>C</a:t>
          </a:r>
          <a:r>
            <a:rPr lang="en-US" sz="1300" kern="1200" baseline="-25000" smtClean="0">
              <a:latin typeface="Calibri"/>
              <a:ea typeface="+mn-ea"/>
              <a:cs typeface="+mn-cs"/>
            </a:rPr>
            <a:t>2</a:t>
          </a:r>
          <a:r>
            <a:rPr lang="en-US" sz="1300" kern="1200" smtClean="0">
              <a:latin typeface="Calibri"/>
              <a:ea typeface="+mn-ea"/>
              <a:cs typeface="+mn-cs"/>
            </a:rPr>
            <a:t>='b'</a:t>
          </a:r>
          <a:endParaRPr lang="en-US" sz="1300" kern="1200" dirty="0">
            <a:latin typeface="Calibri"/>
            <a:ea typeface="+mn-ea"/>
            <a:cs typeface="+mn-cs"/>
          </a:endParaRPr>
        </a:p>
      </dsp:txBody>
      <dsp:txXfrm>
        <a:off x="698336" y="1278083"/>
        <a:ext cx="507527" cy="331476"/>
      </dsp:txXfrm>
    </dsp:sp>
    <dsp:sp modelId="{426481A9-435D-46CA-9D6C-22D23ADC41F5}">
      <dsp:nvSpPr>
        <dsp:cNvPr id="0" name=""/>
        <dsp:cNvSpPr/>
      </dsp:nvSpPr>
      <dsp:spPr>
        <a:xfrm>
          <a:off x="1295399" y="633986"/>
          <a:ext cx="686599" cy="1408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708"/>
              </a:lnTo>
              <a:lnTo>
                <a:pt x="484658" y="49708"/>
              </a:lnTo>
              <a:lnTo>
                <a:pt x="484658" y="99417"/>
              </a:lnTo>
            </a:path>
          </a:pathLst>
        </a:custGeom>
        <a:noFill/>
        <a:ln w="1905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F2E95C-4F3B-47A1-89D7-B891702D9556}">
      <dsp:nvSpPr>
        <dsp:cNvPr id="0" name=""/>
        <dsp:cNvSpPr/>
      </dsp:nvSpPr>
      <dsp:spPr>
        <a:xfrm>
          <a:off x="1717923" y="774827"/>
          <a:ext cx="528153" cy="35210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smtClean="0">
              <a:latin typeface="Calibri"/>
              <a:ea typeface="+mn-ea"/>
              <a:cs typeface="+mn-cs"/>
            </a:rPr>
            <a:t>OR</a:t>
          </a:r>
          <a:endParaRPr lang="en-US" sz="1300" kern="1200" dirty="0">
            <a:latin typeface="Calibri"/>
            <a:ea typeface="+mn-ea"/>
            <a:cs typeface="+mn-cs"/>
          </a:endParaRPr>
        </a:p>
      </dsp:txBody>
      <dsp:txXfrm>
        <a:off x="1728236" y="785140"/>
        <a:ext cx="507527" cy="331476"/>
      </dsp:txXfrm>
    </dsp:sp>
    <dsp:sp modelId="{98393029-A7FA-4216-B445-558D93036339}">
      <dsp:nvSpPr>
        <dsp:cNvPr id="0" name=""/>
        <dsp:cNvSpPr/>
      </dsp:nvSpPr>
      <dsp:spPr>
        <a:xfrm>
          <a:off x="1638699" y="1126929"/>
          <a:ext cx="343299" cy="140841"/>
        </a:xfrm>
        <a:custGeom>
          <a:avLst/>
          <a:gdLst/>
          <a:ahLst/>
          <a:cxnLst/>
          <a:rect l="0" t="0" r="0" b="0"/>
          <a:pathLst>
            <a:path>
              <a:moveTo>
                <a:pt x="242329" y="0"/>
              </a:moveTo>
              <a:lnTo>
                <a:pt x="242329" y="49708"/>
              </a:lnTo>
              <a:lnTo>
                <a:pt x="0" y="49708"/>
              </a:lnTo>
              <a:lnTo>
                <a:pt x="0" y="99417"/>
              </a:lnTo>
            </a:path>
          </a:pathLst>
        </a:custGeom>
        <a:noFill/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520AE-415A-475E-9E50-4341DF9AC876}">
      <dsp:nvSpPr>
        <dsp:cNvPr id="0" name=""/>
        <dsp:cNvSpPr/>
      </dsp:nvSpPr>
      <dsp:spPr>
        <a:xfrm>
          <a:off x="1374623" y="1267770"/>
          <a:ext cx="528153" cy="35210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smtClean="0">
              <a:latin typeface="Calibri"/>
              <a:ea typeface="+mn-ea"/>
              <a:cs typeface="+mn-cs"/>
            </a:rPr>
            <a:t>C</a:t>
          </a:r>
          <a:r>
            <a:rPr lang="en-US" sz="1300" kern="1200" baseline="-25000" smtClean="0">
              <a:latin typeface="Calibri"/>
              <a:ea typeface="+mn-ea"/>
              <a:cs typeface="+mn-cs"/>
            </a:rPr>
            <a:t>3</a:t>
          </a:r>
          <a:r>
            <a:rPr lang="en-US" sz="1300" kern="1200" smtClean="0">
              <a:latin typeface="Calibri"/>
              <a:ea typeface="+mn-ea"/>
              <a:cs typeface="+mn-cs"/>
            </a:rPr>
            <a:t>='c'</a:t>
          </a:r>
          <a:endParaRPr lang="en-US" sz="1300" kern="1200" dirty="0">
            <a:latin typeface="Calibri"/>
            <a:ea typeface="+mn-ea"/>
            <a:cs typeface="+mn-cs"/>
          </a:endParaRPr>
        </a:p>
      </dsp:txBody>
      <dsp:txXfrm>
        <a:off x="1384936" y="1278083"/>
        <a:ext cx="507527" cy="331476"/>
      </dsp:txXfrm>
    </dsp:sp>
    <dsp:sp modelId="{84D6BFA0-008B-4B9F-90F5-7723BA931728}">
      <dsp:nvSpPr>
        <dsp:cNvPr id="0" name=""/>
        <dsp:cNvSpPr/>
      </dsp:nvSpPr>
      <dsp:spPr>
        <a:xfrm>
          <a:off x="1981999" y="1126929"/>
          <a:ext cx="343299" cy="1408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708"/>
              </a:lnTo>
              <a:lnTo>
                <a:pt x="242329" y="49708"/>
              </a:lnTo>
              <a:lnTo>
                <a:pt x="242329" y="99417"/>
              </a:lnTo>
            </a:path>
          </a:pathLst>
        </a:custGeom>
        <a:noFill/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6986F9-4868-4A25-96C8-34F6F580D57E}">
      <dsp:nvSpPr>
        <dsp:cNvPr id="0" name=""/>
        <dsp:cNvSpPr/>
      </dsp:nvSpPr>
      <dsp:spPr>
        <a:xfrm>
          <a:off x="2061223" y="1267770"/>
          <a:ext cx="528153" cy="35210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smtClean="0">
              <a:latin typeface="Calibri"/>
              <a:ea typeface="+mn-ea"/>
              <a:cs typeface="+mn-cs"/>
            </a:rPr>
            <a:t>C</a:t>
          </a:r>
          <a:r>
            <a:rPr lang="en-US" sz="1300" kern="1200" baseline="-25000" smtClean="0">
              <a:latin typeface="Calibri"/>
              <a:ea typeface="+mn-ea"/>
              <a:cs typeface="+mn-cs"/>
            </a:rPr>
            <a:t>1</a:t>
          </a:r>
          <a:r>
            <a:rPr lang="en-US" sz="1300" kern="1200" smtClean="0">
              <a:latin typeface="Calibri"/>
              <a:ea typeface="+mn-ea"/>
              <a:cs typeface="+mn-cs"/>
            </a:rPr>
            <a:t>='d'</a:t>
          </a:r>
          <a:endParaRPr lang="en-US" sz="1300" kern="1200" dirty="0">
            <a:latin typeface="Calibri"/>
            <a:ea typeface="+mn-ea"/>
            <a:cs typeface="+mn-cs"/>
          </a:endParaRPr>
        </a:p>
      </dsp:txBody>
      <dsp:txXfrm>
        <a:off x="2071536" y="1278083"/>
        <a:ext cx="507527" cy="331476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8AF390-726E-458B-AB6F-6FAA15690EE7}">
      <dsp:nvSpPr>
        <dsp:cNvPr id="0" name=""/>
        <dsp:cNvSpPr/>
      </dsp:nvSpPr>
      <dsp:spPr>
        <a:xfrm>
          <a:off x="1281800" y="0"/>
          <a:ext cx="636798" cy="4245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AND</a:t>
          </a:r>
          <a:endParaRPr lang="en-US" sz="1500" kern="1200">
            <a:latin typeface="Calibri"/>
            <a:ea typeface="+mn-ea"/>
            <a:cs typeface="+mn-cs"/>
          </a:endParaRPr>
        </a:p>
      </dsp:txBody>
      <dsp:txXfrm>
        <a:off x="1294234" y="12434"/>
        <a:ext cx="611930" cy="399664"/>
      </dsp:txXfrm>
    </dsp:sp>
    <dsp:sp modelId="{8E9A9EE6-0246-4345-A203-0A264DC2F7AC}">
      <dsp:nvSpPr>
        <dsp:cNvPr id="0" name=""/>
        <dsp:cNvSpPr/>
      </dsp:nvSpPr>
      <dsp:spPr>
        <a:xfrm>
          <a:off x="772362" y="424532"/>
          <a:ext cx="827837" cy="140371"/>
        </a:xfrm>
        <a:custGeom>
          <a:avLst/>
          <a:gdLst/>
          <a:ahLst/>
          <a:cxnLst/>
          <a:rect l="0" t="0" r="0" b="0"/>
          <a:pathLst>
            <a:path>
              <a:moveTo>
                <a:pt x="395335" y="45720"/>
              </a:moveTo>
              <a:lnTo>
                <a:pt x="395335" y="90085"/>
              </a:lnTo>
              <a:lnTo>
                <a:pt x="0" y="90085"/>
              </a:lnTo>
              <a:lnTo>
                <a:pt x="0" y="134451"/>
              </a:lnTo>
            </a:path>
          </a:pathLst>
        </a:custGeom>
        <a:noFill/>
        <a:ln w="1905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8DA202-0846-44F4-B737-85E5735D9B0F}">
      <dsp:nvSpPr>
        <dsp:cNvPr id="0" name=""/>
        <dsp:cNvSpPr/>
      </dsp:nvSpPr>
      <dsp:spPr>
        <a:xfrm>
          <a:off x="453962" y="564903"/>
          <a:ext cx="636798" cy="4245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OR</a:t>
          </a:r>
          <a:endParaRPr lang="en-US" sz="1500" kern="1200">
            <a:latin typeface="Calibri"/>
            <a:ea typeface="+mn-ea"/>
            <a:cs typeface="+mn-cs"/>
          </a:endParaRPr>
        </a:p>
      </dsp:txBody>
      <dsp:txXfrm>
        <a:off x="466396" y="577337"/>
        <a:ext cx="611930" cy="399664"/>
      </dsp:txXfrm>
    </dsp:sp>
    <dsp:sp modelId="{A438EC99-74C0-4817-AF13-7352FB3C79D8}">
      <dsp:nvSpPr>
        <dsp:cNvPr id="0" name=""/>
        <dsp:cNvSpPr/>
      </dsp:nvSpPr>
      <dsp:spPr>
        <a:xfrm>
          <a:off x="358443" y="989435"/>
          <a:ext cx="413918" cy="169812"/>
        </a:xfrm>
        <a:custGeom>
          <a:avLst/>
          <a:gdLst/>
          <a:ahLst/>
          <a:cxnLst/>
          <a:rect l="0" t="0" r="0" b="0"/>
          <a:pathLst>
            <a:path>
              <a:moveTo>
                <a:pt x="263556" y="0"/>
              </a:moveTo>
              <a:lnTo>
                <a:pt x="263556" y="54062"/>
              </a:lnTo>
              <a:lnTo>
                <a:pt x="0" y="54062"/>
              </a:lnTo>
              <a:lnTo>
                <a:pt x="0" y="108125"/>
              </a:lnTo>
            </a:path>
          </a:pathLst>
        </a:custGeom>
        <a:noFill/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70C36B-B6EB-46A0-BA07-99C8830944F0}">
      <dsp:nvSpPr>
        <dsp:cNvPr id="0" name=""/>
        <dsp:cNvSpPr/>
      </dsp:nvSpPr>
      <dsp:spPr>
        <a:xfrm>
          <a:off x="40044" y="1159248"/>
          <a:ext cx="636798" cy="4245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T1</a:t>
          </a:r>
          <a:endParaRPr lang="en-US" sz="1500" kern="1200">
            <a:latin typeface="Calibri"/>
            <a:ea typeface="+mn-ea"/>
            <a:cs typeface="+mn-cs"/>
          </a:endParaRPr>
        </a:p>
      </dsp:txBody>
      <dsp:txXfrm>
        <a:off x="52478" y="1171682"/>
        <a:ext cx="611930" cy="399664"/>
      </dsp:txXfrm>
    </dsp:sp>
    <dsp:sp modelId="{3AEC8A46-3A29-48EA-A458-3CBE900A80FD}">
      <dsp:nvSpPr>
        <dsp:cNvPr id="0" name=""/>
        <dsp:cNvSpPr/>
      </dsp:nvSpPr>
      <dsp:spPr>
        <a:xfrm>
          <a:off x="772362" y="989435"/>
          <a:ext cx="413918" cy="169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062"/>
              </a:lnTo>
              <a:lnTo>
                <a:pt x="263556" y="54062"/>
              </a:lnTo>
              <a:lnTo>
                <a:pt x="263556" y="108125"/>
              </a:lnTo>
            </a:path>
          </a:pathLst>
        </a:custGeom>
        <a:noFill/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167923-5D9A-4084-AA50-9F5946E6B71A}">
      <dsp:nvSpPr>
        <dsp:cNvPr id="0" name=""/>
        <dsp:cNvSpPr/>
      </dsp:nvSpPr>
      <dsp:spPr>
        <a:xfrm>
          <a:off x="867881" y="1159248"/>
          <a:ext cx="636798" cy="4245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T2</a:t>
          </a:r>
          <a:endParaRPr lang="en-US" sz="1500" kern="1200">
            <a:latin typeface="Calibri"/>
            <a:ea typeface="+mn-ea"/>
            <a:cs typeface="+mn-cs"/>
          </a:endParaRPr>
        </a:p>
      </dsp:txBody>
      <dsp:txXfrm>
        <a:off x="880315" y="1171682"/>
        <a:ext cx="611930" cy="399664"/>
      </dsp:txXfrm>
    </dsp:sp>
    <dsp:sp modelId="{426481A9-435D-46CA-9D6C-22D23ADC41F5}">
      <dsp:nvSpPr>
        <dsp:cNvPr id="0" name=""/>
        <dsp:cNvSpPr/>
      </dsp:nvSpPr>
      <dsp:spPr>
        <a:xfrm>
          <a:off x="1600199" y="424532"/>
          <a:ext cx="827837" cy="140371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90085"/>
              </a:lnTo>
              <a:lnTo>
                <a:pt x="395335" y="90085"/>
              </a:lnTo>
              <a:lnTo>
                <a:pt x="395335" y="134451"/>
              </a:lnTo>
            </a:path>
          </a:pathLst>
        </a:custGeom>
        <a:noFill/>
        <a:ln w="1905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F2E95C-4F3B-47A1-89D7-B891702D9556}">
      <dsp:nvSpPr>
        <dsp:cNvPr id="0" name=""/>
        <dsp:cNvSpPr/>
      </dsp:nvSpPr>
      <dsp:spPr>
        <a:xfrm>
          <a:off x="2109638" y="564903"/>
          <a:ext cx="636798" cy="4245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NOT</a:t>
          </a:r>
          <a:endParaRPr lang="en-US" sz="1500" kern="1200">
            <a:latin typeface="Calibri"/>
            <a:ea typeface="+mn-ea"/>
            <a:cs typeface="+mn-cs"/>
          </a:endParaRPr>
        </a:p>
      </dsp:txBody>
      <dsp:txXfrm>
        <a:off x="2122072" y="577337"/>
        <a:ext cx="611930" cy="399664"/>
      </dsp:txXfrm>
    </dsp:sp>
    <dsp:sp modelId="{98393029-A7FA-4216-B445-558D93036339}">
      <dsp:nvSpPr>
        <dsp:cNvPr id="0" name=""/>
        <dsp:cNvSpPr/>
      </dsp:nvSpPr>
      <dsp:spPr>
        <a:xfrm>
          <a:off x="2382317" y="989435"/>
          <a:ext cx="91440" cy="1698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8125"/>
              </a:lnTo>
            </a:path>
          </a:pathLst>
        </a:custGeom>
        <a:noFill/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520AE-415A-475E-9E50-4341DF9AC876}">
      <dsp:nvSpPr>
        <dsp:cNvPr id="0" name=""/>
        <dsp:cNvSpPr/>
      </dsp:nvSpPr>
      <dsp:spPr>
        <a:xfrm>
          <a:off x="2109638" y="1159248"/>
          <a:ext cx="636798" cy="4245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AND</a:t>
          </a:r>
          <a:endParaRPr lang="en-US" sz="1500" kern="1200" dirty="0">
            <a:latin typeface="Calibri"/>
            <a:ea typeface="+mn-ea"/>
            <a:cs typeface="+mn-cs"/>
          </a:endParaRPr>
        </a:p>
      </dsp:txBody>
      <dsp:txXfrm>
        <a:off x="2122072" y="1171682"/>
        <a:ext cx="611930" cy="399664"/>
      </dsp:txXfrm>
    </dsp:sp>
    <dsp:sp modelId="{5FA0104B-7647-400A-ACFF-34E963D798BD}">
      <dsp:nvSpPr>
        <dsp:cNvPr id="0" name=""/>
        <dsp:cNvSpPr/>
      </dsp:nvSpPr>
      <dsp:spPr>
        <a:xfrm>
          <a:off x="2014118" y="1583780"/>
          <a:ext cx="413918" cy="200370"/>
        </a:xfrm>
        <a:custGeom>
          <a:avLst/>
          <a:gdLst/>
          <a:ahLst/>
          <a:cxnLst/>
          <a:rect l="0" t="0" r="0" b="0"/>
          <a:pathLst>
            <a:path>
              <a:moveTo>
                <a:pt x="413918" y="0"/>
              </a:moveTo>
              <a:lnTo>
                <a:pt x="413918" y="100185"/>
              </a:lnTo>
              <a:lnTo>
                <a:pt x="0" y="100185"/>
              </a:lnTo>
              <a:lnTo>
                <a:pt x="0" y="200370"/>
              </a:lnTo>
            </a:path>
          </a:pathLst>
        </a:custGeom>
        <a:noFill/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7C5AEA-76F7-4A2E-AF9A-60F355C05B68}">
      <dsp:nvSpPr>
        <dsp:cNvPr id="0" name=""/>
        <dsp:cNvSpPr/>
      </dsp:nvSpPr>
      <dsp:spPr>
        <a:xfrm>
          <a:off x="1695719" y="1784151"/>
          <a:ext cx="636798" cy="4245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C1=‘a’</a:t>
          </a:r>
          <a:endParaRPr lang="en-US" sz="1500" kern="1200" dirty="0">
            <a:latin typeface="Calibri"/>
            <a:ea typeface="+mn-ea"/>
            <a:cs typeface="+mn-cs"/>
          </a:endParaRPr>
        </a:p>
      </dsp:txBody>
      <dsp:txXfrm>
        <a:off x="1708153" y="1796585"/>
        <a:ext cx="611930" cy="399664"/>
      </dsp:txXfrm>
    </dsp:sp>
    <dsp:sp modelId="{884A09B3-06F1-4CDE-961D-4BCA56163A97}">
      <dsp:nvSpPr>
        <dsp:cNvPr id="0" name=""/>
        <dsp:cNvSpPr/>
      </dsp:nvSpPr>
      <dsp:spPr>
        <a:xfrm>
          <a:off x="2428037" y="1583780"/>
          <a:ext cx="413918" cy="200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185"/>
              </a:lnTo>
              <a:lnTo>
                <a:pt x="413918" y="100185"/>
              </a:lnTo>
              <a:lnTo>
                <a:pt x="413918" y="200370"/>
              </a:lnTo>
            </a:path>
          </a:pathLst>
        </a:custGeom>
        <a:noFill/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AE95F2-35A6-4AF5-8225-8D99ADDCE9CF}">
      <dsp:nvSpPr>
        <dsp:cNvPr id="0" name=""/>
        <dsp:cNvSpPr/>
      </dsp:nvSpPr>
      <dsp:spPr>
        <a:xfrm>
          <a:off x="2523557" y="1784151"/>
          <a:ext cx="636798" cy="4245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C2=‘b’</a:t>
          </a:r>
          <a:endParaRPr lang="en-US" sz="1500" kern="1200" dirty="0">
            <a:latin typeface="Calibri"/>
            <a:ea typeface="+mn-ea"/>
            <a:cs typeface="+mn-cs"/>
          </a:endParaRPr>
        </a:p>
      </dsp:txBody>
      <dsp:txXfrm>
        <a:off x="2535991" y="1796585"/>
        <a:ext cx="611930" cy="39966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8AF390-726E-458B-AB6F-6FAA15690EE7}">
      <dsp:nvSpPr>
        <dsp:cNvPr id="0" name=""/>
        <dsp:cNvSpPr/>
      </dsp:nvSpPr>
      <dsp:spPr>
        <a:xfrm>
          <a:off x="2206614" y="0"/>
          <a:ext cx="519191" cy="3461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AND</a:t>
          </a:r>
          <a:endParaRPr lang="en-US" sz="1500" kern="1200">
            <a:latin typeface="Calibri"/>
            <a:ea typeface="+mn-ea"/>
            <a:cs typeface="+mn-cs"/>
          </a:endParaRPr>
        </a:p>
      </dsp:txBody>
      <dsp:txXfrm>
        <a:off x="2216752" y="10138"/>
        <a:ext cx="498915" cy="325851"/>
      </dsp:txXfrm>
    </dsp:sp>
    <dsp:sp modelId="{8E9A9EE6-0246-4345-A203-0A264DC2F7AC}">
      <dsp:nvSpPr>
        <dsp:cNvPr id="0" name=""/>
        <dsp:cNvSpPr/>
      </dsp:nvSpPr>
      <dsp:spPr>
        <a:xfrm>
          <a:off x="1959998" y="346127"/>
          <a:ext cx="506211" cy="114316"/>
        </a:xfrm>
        <a:custGeom>
          <a:avLst/>
          <a:gdLst/>
          <a:ahLst/>
          <a:cxnLst/>
          <a:rect l="0" t="0" r="0" b="0"/>
          <a:pathLst>
            <a:path>
              <a:moveTo>
                <a:pt x="395335" y="45720"/>
              </a:moveTo>
              <a:lnTo>
                <a:pt x="395335" y="90085"/>
              </a:lnTo>
              <a:lnTo>
                <a:pt x="0" y="90085"/>
              </a:lnTo>
              <a:lnTo>
                <a:pt x="0" y="134451"/>
              </a:lnTo>
            </a:path>
          </a:pathLst>
        </a:custGeom>
        <a:noFill/>
        <a:ln w="1905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8DA202-0846-44F4-B737-85E5735D9B0F}">
      <dsp:nvSpPr>
        <dsp:cNvPr id="0" name=""/>
        <dsp:cNvSpPr/>
      </dsp:nvSpPr>
      <dsp:spPr>
        <a:xfrm>
          <a:off x="1700403" y="460443"/>
          <a:ext cx="519191" cy="3461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OR</a:t>
          </a:r>
          <a:endParaRPr lang="en-US" sz="1500" kern="1200" dirty="0">
            <a:latin typeface="Calibri"/>
            <a:ea typeface="+mn-ea"/>
            <a:cs typeface="+mn-cs"/>
          </a:endParaRPr>
        </a:p>
      </dsp:txBody>
      <dsp:txXfrm>
        <a:off x="1710541" y="470581"/>
        <a:ext cx="498915" cy="325851"/>
      </dsp:txXfrm>
    </dsp:sp>
    <dsp:sp modelId="{A438EC99-74C0-4817-AF13-7352FB3C79D8}">
      <dsp:nvSpPr>
        <dsp:cNvPr id="0" name=""/>
        <dsp:cNvSpPr/>
      </dsp:nvSpPr>
      <dsp:spPr>
        <a:xfrm>
          <a:off x="1622524" y="806571"/>
          <a:ext cx="337474" cy="138450"/>
        </a:xfrm>
        <a:custGeom>
          <a:avLst/>
          <a:gdLst/>
          <a:ahLst/>
          <a:cxnLst/>
          <a:rect l="0" t="0" r="0" b="0"/>
          <a:pathLst>
            <a:path>
              <a:moveTo>
                <a:pt x="263556" y="0"/>
              </a:moveTo>
              <a:lnTo>
                <a:pt x="263556" y="54062"/>
              </a:lnTo>
              <a:lnTo>
                <a:pt x="0" y="54062"/>
              </a:lnTo>
              <a:lnTo>
                <a:pt x="0" y="108125"/>
              </a:lnTo>
            </a:path>
          </a:pathLst>
        </a:custGeom>
        <a:noFill/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70C36B-B6EB-46A0-BA07-99C8830944F0}">
      <dsp:nvSpPr>
        <dsp:cNvPr id="0" name=""/>
        <dsp:cNvSpPr/>
      </dsp:nvSpPr>
      <dsp:spPr>
        <a:xfrm>
          <a:off x="1362928" y="945022"/>
          <a:ext cx="519191" cy="3461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+</a:t>
          </a:r>
          <a:endParaRPr lang="en-US" sz="1500" kern="1200" dirty="0">
            <a:latin typeface="Calibri"/>
            <a:ea typeface="+mn-ea"/>
            <a:cs typeface="+mn-cs"/>
          </a:endParaRPr>
        </a:p>
      </dsp:txBody>
      <dsp:txXfrm>
        <a:off x="1373066" y="955160"/>
        <a:ext cx="498915" cy="325851"/>
      </dsp:txXfrm>
    </dsp:sp>
    <dsp:sp modelId="{4DF43265-6451-44F0-BD2E-643A2FC4FA02}">
      <dsp:nvSpPr>
        <dsp:cNvPr id="0" name=""/>
        <dsp:cNvSpPr/>
      </dsp:nvSpPr>
      <dsp:spPr>
        <a:xfrm>
          <a:off x="1285050" y="1291149"/>
          <a:ext cx="337474" cy="163365"/>
        </a:xfrm>
        <a:custGeom>
          <a:avLst/>
          <a:gdLst/>
          <a:ahLst/>
          <a:cxnLst/>
          <a:rect l="0" t="0" r="0" b="0"/>
          <a:pathLst>
            <a:path>
              <a:moveTo>
                <a:pt x="337474" y="0"/>
              </a:moveTo>
              <a:lnTo>
                <a:pt x="337474" y="81682"/>
              </a:lnTo>
              <a:lnTo>
                <a:pt x="0" y="81682"/>
              </a:lnTo>
              <a:lnTo>
                <a:pt x="0" y="163365"/>
              </a:lnTo>
            </a:path>
          </a:pathLst>
        </a:custGeom>
        <a:noFill/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CBC636-E5FD-44FE-A000-D6242CEDCD60}">
      <dsp:nvSpPr>
        <dsp:cNvPr id="0" name=""/>
        <dsp:cNvSpPr/>
      </dsp:nvSpPr>
      <dsp:spPr>
        <a:xfrm>
          <a:off x="1025454" y="1454514"/>
          <a:ext cx="519191" cy="3461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A2</a:t>
          </a:r>
          <a:endParaRPr lang="en-US" sz="1500" kern="1200" dirty="0">
            <a:latin typeface="Calibri"/>
            <a:ea typeface="+mn-ea"/>
            <a:cs typeface="+mn-cs"/>
          </a:endParaRPr>
        </a:p>
      </dsp:txBody>
      <dsp:txXfrm>
        <a:off x="1035592" y="1464652"/>
        <a:ext cx="498915" cy="325851"/>
      </dsp:txXfrm>
    </dsp:sp>
    <dsp:sp modelId="{4A79139D-19EB-444D-91AD-E290A6D5A9C3}">
      <dsp:nvSpPr>
        <dsp:cNvPr id="0" name=""/>
        <dsp:cNvSpPr/>
      </dsp:nvSpPr>
      <dsp:spPr>
        <a:xfrm>
          <a:off x="1622524" y="1291149"/>
          <a:ext cx="337474" cy="163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682"/>
              </a:lnTo>
              <a:lnTo>
                <a:pt x="337474" y="81682"/>
              </a:lnTo>
              <a:lnTo>
                <a:pt x="337474" y="163365"/>
              </a:lnTo>
            </a:path>
          </a:pathLst>
        </a:custGeom>
        <a:noFill/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3DA4CF-9427-445E-9A5C-46E595FEF781}">
      <dsp:nvSpPr>
        <dsp:cNvPr id="0" name=""/>
        <dsp:cNvSpPr/>
      </dsp:nvSpPr>
      <dsp:spPr>
        <a:xfrm>
          <a:off x="1700403" y="1454514"/>
          <a:ext cx="519191" cy="3461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-</a:t>
          </a:r>
          <a:endParaRPr lang="en-US" sz="1500" kern="1200" dirty="0">
            <a:latin typeface="Calibri"/>
            <a:ea typeface="+mn-ea"/>
            <a:cs typeface="+mn-cs"/>
          </a:endParaRPr>
        </a:p>
      </dsp:txBody>
      <dsp:txXfrm>
        <a:off x="1710541" y="1464652"/>
        <a:ext cx="498915" cy="325851"/>
      </dsp:txXfrm>
    </dsp:sp>
    <dsp:sp modelId="{CB7C88DB-3946-4E1E-A88A-C4239AD2B53B}">
      <dsp:nvSpPr>
        <dsp:cNvPr id="0" name=""/>
        <dsp:cNvSpPr/>
      </dsp:nvSpPr>
      <dsp:spPr>
        <a:xfrm>
          <a:off x="1622524" y="1800642"/>
          <a:ext cx="337474" cy="138450"/>
        </a:xfrm>
        <a:custGeom>
          <a:avLst/>
          <a:gdLst/>
          <a:ahLst/>
          <a:cxnLst/>
          <a:rect l="0" t="0" r="0" b="0"/>
          <a:pathLst>
            <a:path>
              <a:moveTo>
                <a:pt x="337474" y="0"/>
              </a:moveTo>
              <a:lnTo>
                <a:pt x="337474" y="69225"/>
              </a:lnTo>
              <a:lnTo>
                <a:pt x="0" y="69225"/>
              </a:lnTo>
              <a:lnTo>
                <a:pt x="0" y="138450"/>
              </a:lnTo>
            </a:path>
          </a:pathLst>
        </a:custGeom>
        <a:noFill/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DF3784-CF01-485C-8FE0-456A553E86BE}">
      <dsp:nvSpPr>
        <dsp:cNvPr id="0" name=""/>
        <dsp:cNvSpPr/>
      </dsp:nvSpPr>
      <dsp:spPr>
        <a:xfrm>
          <a:off x="1362928" y="1939093"/>
          <a:ext cx="519191" cy="3461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A3</a:t>
          </a:r>
          <a:endParaRPr lang="en-US" sz="1500" kern="1200" dirty="0">
            <a:latin typeface="Calibri"/>
            <a:ea typeface="+mn-ea"/>
            <a:cs typeface="+mn-cs"/>
          </a:endParaRPr>
        </a:p>
      </dsp:txBody>
      <dsp:txXfrm>
        <a:off x="1373066" y="1949231"/>
        <a:ext cx="498915" cy="325851"/>
      </dsp:txXfrm>
    </dsp:sp>
    <dsp:sp modelId="{33576597-5D55-4C47-BBC1-FD1BCC87AAB8}">
      <dsp:nvSpPr>
        <dsp:cNvPr id="0" name=""/>
        <dsp:cNvSpPr/>
      </dsp:nvSpPr>
      <dsp:spPr>
        <a:xfrm>
          <a:off x="1959998" y="1800642"/>
          <a:ext cx="337474" cy="138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225"/>
              </a:lnTo>
              <a:lnTo>
                <a:pt x="337474" y="69225"/>
              </a:lnTo>
              <a:lnTo>
                <a:pt x="337474" y="138450"/>
              </a:lnTo>
            </a:path>
          </a:pathLst>
        </a:custGeom>
        <a:noFill/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B3A5D1-043D-4135-A77E-24014B306124}">
      <dsp:nvSpPr>
        <dsp:cNvPr id="0" name=""/>
        <dsp:cNvSpPr/>
      </dsp:nvSpPr>
      <dsp:spPr>
        <a:xfrm>
          <a:off x="2037877" y="1939093"/>
          <a:ext cx="519191" cy="3461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3.2</a:t>
          </a:r>
          <a:endParaRPr lang="en-US" sz="1500" kern="1200" dirty="0">
            <a:latin typeface="Calibri"/>
            <a:ea typeface="+mn-ea"/>
            <a:cs typeface="+mn-cs"/>
          </a:endParaRPr>
        </a:p>
      </dsp:txBody>
      <dsp:txXfrm>
        <a:off x="2048015" y="1949231"/>
        <a:ext cx="498915" cy="325851"/>
      </dsp:txXfrm>
    </dsp:sp>
    <dsp:sp modelId="{0D7067D2-69D0-4082-9337-1A37B3773DEA}">
      <dsp:nvSpPr>
        <dsp:cNvPr id="0" name=""/>
        <dsp:cNvSpPr/>
      </dsp:nvSpPr>
      <dsp:spPr>
        <a:xfrm>
          <a:off x="1959998" y="806571"/>
          <a:ext cx="337474" cy="163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682"/>
              </a:lnTo>
              <a:lnTo>
                <a:pt x="337474" y="81682"/>
              </a:lnTo>
              <a:lnTo>
                <a:pt x="337474" y="163365"/>
              </a:lnTo>
            </a:path>
          </a:pathLst>
        </a:custGeom>
        <a:noFill/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116BD1-EDDC-41BA-A9DB-4BFAEC8210CB}">
      <dsp:nvSpPr>
        <dsp:cNvPr id="0" name=""/>
        <dsp:cNvSpPr/>
      </dsp:nvSpPr>
      <dsp:spPr>
        <a:xfrm>
          <a:off x="2037877" y="969936"/>
          <a:ext cx="519191" cy="3461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T2</a:t>
          </a:r>
          <a:endParaRPr lang="en-US" sz="1500" kern="1200" dirty="0">
            <a:latin typeface="Calibri"/>
            <a:ea typeface="+mn-ea"/>
            <a:cs typeface="+mn-cs"/>
          </a:endParaRPr>
        </a:p>
      </dsp:txBody>
      <dsp:txXfrm>
        <a:off x="2048015" y="980074"/>
        <a:ext cx="498915" cy="325851"/>
      </dsp:txXfrm>
    </dsp:sp>
    <dsp:sp modelId="{3AEC8A46-3A29-48EA-A458-3CBE900A80FD}">
      <dsp:nvSpPr>
        <dsp:cNvPr id="0" name=""/>
        <dsp:cNvSpPr/>
      </dsp:nvSpPr>
      <dsp:spPr>
        <a:xfrm>
          <a:off x="2466210" y="346127"/>
          <a:ext cx="506211" cy="1143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062"/>
              </a:lnTo>
              <a:lnTo>
                <a:pt x="263556" y="54062"/>
              </a:lnTo>
              <a:lnTo>
                <a:pt x="263556" y="108125"/>
              </a:lnTo>
            </a:path>
          </a:pathLst>
        </a:custGeom>
        <a:noFill/>
        <a:ln w="1905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167923-5D9A-4084-AA50-9F5946E6B71A}">
      <dsp:nvSpPr>
        <dsp:cNvPr id="0" name=""/>
        <dsp:cNvSpPr/>
      </dsp:nvSpPr>
      <dsp:spPr>
        <a:xfrm>
          <a:off x="2712826" y="460443"/>
          <a:ext cx="519191" cy="3461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NOT</a:t>
          </a:r>
          <a:endParaRPr lang="en-US" sz="1500" kern="1200" dirty="0">
            <a:latin typeface="Calibri"/>
            <a:ea typeface="+mn-ea"/>
            <a:cs typeface="+mn-cs"/>
          </a:endParaRPr>
        </a:p>
      </dsp:txBody>
      <dsp:txXfrm>
        <a:off x="2722964" y="470581"/>
        <a:ext cx="498915" cy="325851"/>
      </dsp:txXfrm>
    </dsp:sp>
    <dsp:sp modelId="{98393029-A7FA-4216-B445-558D93036339}">
      <dsp:nvSpPr>
        <dsp:cNvPr id="0" name=""/>
        <dsp:cNvSpPr/>
      </dsp:nvSpPr>
      <dsp:spPr>
        <a:xfrm>
          <a:off x="2926701" y="806571"/>
          <a:ext cx="91440" cy="1384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8125"/>
              </a:lnTo>
            </a:path>
          </a:pathLst>
        </a:custGeom>
        <a:noFill/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520AE-415A-475E-9E50-4341DF9AC876}">
      <dsp:nvSpPr>
        <dsp:cNvPr id="0" name=""/>
        <dsp:cNvSpPr/>
      </dsp:nvSpPr>
      <dsp:spPr>
        <a:xfrm>
          <a:off x="2712826" y="945022"/>
          <a:ext cx="519191" cy="3461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T3</a:t>
          </a:r>
          <a:endParaRPr lang="en-US" sz="1500" kern="1200">
            <a:latin typeface="Calibri"/>
            <a:ea typeface="+mn-ea"/>
            <a:cs typeface="+mn-cs"/>
          </a:endParaRPr>
        </a:p>
      </dsp:txBody>
      <dsp:txXfrm>
        <a:off x="2722964" y="955160"/>
        <a:ext cx="498915" cy="325851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8AF390-726E-458B-AB6F-6FAA15690EE7}">
      <dsp:nvSpPr>
        <dsp:cNvPr id="0" name=""/>
        <dsp:cNvSpPr/>
      </dsp:nvSpPr>
      <dsp:spPr>
        <a:xfrm>
          <a:off x="2206614" y="0"/>
          <a:ext cx="519191" cy="3461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AND</a:t>
          </a:r>
          <a:endParaRPr lang="en-US" sz="1500" kern="1200" dirty="0">
            <a:latin typeface="Calibri"/>
            <a:ea typeface="+mn-ea"/>
            <a:cs typeface="+mn-cs"/>
          </a:endParaRPr>
        </a:p>
      </dsp:txBody>
      <dsp:txXfrm>
        <a:off x="2216752" y="10138"/>
        <a:ext cx="498915" cy="325851"/>
      </dsp:txXfrm>
    </dsp:sp>
    <dsp:sp modelId="{8E9A9EE6-0246-4345-A203-0A264DC2F7AC}">
      <dsp:nvSpPr>
        <dsp:cNvPr id="0" name=""/>
        <dsp:cNvSpPr/>
      </dsp:nvSpPr>
      <dsp:spPr>
        <a:xfrm>
          <a:off x="1959998" y="346127"/>
          <a:ext cx="506211" cy="114316"/>
        </a:xfrm>
        <a:custGeom>
          <a:avLst/>
          <a:gdLst/>
          <a:ahLst/>
          <a:cxnLst/>
          <a:rect l="0" t="0" r="0" b="0"/>
          <a:pathLst>
            <a:path>
              <a:moveTo>
                <a:pt x="395335" y="45720"/>
              </a:moveTo>
              <a:lnTo>
                <a:pt x="395335" y="90085"/>
              </a:lnTo>
              <a:lnTo>
                <a:pt x="0" y="90085"/>
              </a:lnTo>
              <a:lnTo>
                <a:pt x="0" y="134451"/>
              </a:lnTo>
            </a:path>
          </a:pathLst>
        </a:custGeom>
        <a:noFill/>
        <a:ln w="1905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8DA202-0846-44F4-B737-85E5735D9B0F}">
      <dsp:nvSpPr>
        <dsp:cNvPr id="0" name=""/>
        <dsp:cNvSpPr/>
      </dsp:nvSpPr>
      <dsp:spPr>
        <a:xfrm>
          <a:off x="1700403" y="460443"/>
          <a:ext cx="519191" cy="3461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OR</a:t>
          </a:r>
          <a:endParaRPr lang="en-US" sz="1500" kern="1200" dirty="0">
            <a:latin typeface="Calibri"/>
            <a:ea typeface="+mn-ea"/>
            <a:cs typeface="+mn-cs"/>
          </a:endParaRPr>
        </a:p>
      </dsp:txBody>
      <dsp:txXfrm>
        <a:off x="1710541" y="470581"/>
        <a:ext cx="498915" cy="325851"/>
      </dsp:txXfrm>
    </dsp:sp>
    <dsp:sp modelId="{A438EC99-74C0-4817-AF13-7352FB3C79D8}">
      <dsp:nvSpPr>
        <dsp:cNvPr id="0" name=""/>
        <dsp:cNvSpPr/>
      </dsp:nvSpPr>
      <dsp:spPr>
        <a:xfrm>
          <a:off x="1622524" y="806571"/>
          <a:ext cx="337474" cy="138450"/>
        </a:xfrm>
        <a:custGeom>
          <a:avLst/>
          <a:gdLst/>
          <a:ahLst/>
          <a:cxnLst/>
          <a:rect l="0" t="0" r="0" b="0"/>
          <a:pathLst>
            <a:path>
              <a:moveTo>
                <a:pt x="263556" y="0"/>
              </a:moveTo>
              <a:lnTo>
                <a:pt x="263556" y="54062"/>
              </a:lnTo>
              <a:lnTo>
                <a:pt x="0" y="54062"/>
              </a:lnTo>
              <a:lnTo>
                <a:pt x="0" y="108125"/>
              </a:lnTo>
            </a:path>
          </a:pathLst>
        </a:custGeom>
        <a:noFill/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70C36B-B6EB-46A0-BA07-99C8830944F0}">
      <dsp:nvSpPr>
        <dsp:cNvPr id="0" name=""/>
        <dsp:cNvSpPr/>
      </dsp:nvSpPr>
      <dsp:spPr>
        <a:xfrm>
          <a:off x="1362928" y="945022"/>
          <a:ext cx="519191" cy="346127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*</a:t>
          </a:r>
          <a:endParaRPr lang="en-US" sz="1500" kern="1200" dirty="0">
            <a:latin typeface="Calibri"/>
            <a:ea typeface="+mn-ea"/>
            <a:cs typeface="+mn-cs"/>
          </a:endParaRPr>
        </a:p>
      </dsp:txBody>
      <dsp:txXfrm>
        <a:off x="1373066" y="955160"/>
        <a:ext cx="498915" cy="325851"/>
      </dsp:txXfrm>
    </dsp:sp>
    <dsp:sp modelId="{4DF43265-6451-44F0-BD2E-643A2FC4FA02}">
      <dsp:nvSpPr>
        <dsp:cNvPr id="0" name=""/>
        <dsp:cNvSpPr/>
      </dsp:nvSpPr>
      <dsp:spPr>
        <a:xfrm>
          <a:off x="1285050" y="1291149"/>
          <a:ext cx="337474" cy="163365"/>
        </a:xfrm>
        <a:custGeom>
          <a:avLst/>
          <a:gdLst/>
          <a:ahLst/>
          <a:cxnLst/>
          <a:rect l="0" t="0" r="0" b="0"/>
          <a:pathLst>
            <a:path>
              <a:moveTo>
                <a:pt x="337474" y="0"/>
              </a:moveTo>
              <a:lnTo>
                <a:pt x="337474" y="81682"/>
              </a:lnTo>
              <a:lnTo>
                <a:pt x="0" y="81682"/>
              </a:lnTo>
              <a:lnTo>
                <a:pt x="0" y="163365"/>
              </a:lnTo>
            </a:path>
          </a:pathLst>
        </a:custGeom>
        <a:noFill/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CBC636-E5FD-44FE-A000-D6242CEDCD60}">
      <dsp:nvSpPr>
        <dsp:cNvPr id="0" name=""/>
        <dsp:cNvSpPr/>
      </dsp:nvSpPr>
      <dsp:spPr>
        <a:xfrm>
          <a:off x="1025454" y="1454514"/>
          <a:ext cx="519191" cy="346127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A8</a:t>
          </a:r>
          <a:endParaRPr lang="en-US" sz="1500" kern="1200" dirty="0">
            <a:latin typeface="Calibri"/>
            <a:ea typeface="+mn-ea"/>
            <a:cs typeface="+mn-cs"/>
          </a:endParaRPr>
        </a:p>
      </dsp:txBody>
      <dsp:txXfrm>
        <a:off x="1035592" y="1464652"/>
        <a:ext cx="498915" cy="325851"/>
      </dsp:txXfrm>
    </dsp:sp>
    <dsp:sp modelId="{4A79139D-19EB-444D-91AD-E290A6D5A9C3}">
      <dsp:nvSpPr>
        <dsp:cNvPr id="0" name=""/>
        <dsp:cNvSpPr/>
      </dsp:nvSpPr>
      <dsp:spPr>
        <a:xfrm>
          <a:off x="1622524" y="1291149"/>
          <a:ext cx="337474" cy="163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682"/>
              </a:lnTo>
              <a:lnTo>
                <a:pt x="337474" y="81682"/>
              </a:lnTo>
              <a:lnTo>
                <a:pt x="337474" y="163365"/>
              </a:lnTo>
            </a:path>
          </a:pathLst>
        </a:custGeom>
        <a:noFill/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3DA4CF-9427-445E-9A5C-46E595FEF781}">
      <dsp:nvSpPr>
        <dsp:cNvPr id="0" name=""/>
        <dsp:cNvSpPr/>
      </dsp:nvSpPr>
      <dsp:spPr>
        <a:xfrm>
          <a:off x="1700403" y="1454514"/>
          <a:ext cx="519191" cy="346127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/</a:t>
          </a:r>
          <a:endParaRPr lang="en-US" sz="1500" kern="1200" dirty="0">
            <a:latin typeface="Calibri"/>
            <a:ea typeface="+mn-ea"/>
            <a:cs typeface="+mn-cs"/>
          </a:endParaRPr>
        </a:p>
      </dsp:txBody>
      <dsp:txXfrm>
        <a:off x="1710541" y="1464652"/>
        <a:ext cx="498915" cy="325851"/>
      </dsp:txXfrm>
    </dsp:sp>
    <dsp:sp modelId="{CB7C88DB-3946-4E1E-A88A-C4239AD2B53B}">
      <dsp:nvSpPr>
        <dsp:cNvPr id="0" name=""/>
        <dsp:cNvSpPr/>
      </dsp:nvSpPr>
      <dsp:spPr>
        <a:xfrm>
          <a:off x="1622524" y="1800642"/>
          <a:ext cx="337474" cy="138450"/>
        </a:xfrm>
        <a:custGeom>
          <a:avLst/>
          <a:gdLst/>
          <a:ahLst/>
          <a:cxnLst/>
          <a:rect l="0" t="0" r="0" b="0"/>
          <a:pathLst>
            <a:path>
              <a:moveTo>
                <a:pt x="337474" y="0"/>
              </a:moveTo>
              <a:lnTo>
                <a:pt x="337474" y="69225"/>
              </a:lnTo>
              <a:lnTo>
                <a:pt x="0" y="69225"/>
              </a:lnTo>
              <a:lnTo>
                <a:pt x="0" y="138450"/>
              </a:lnTo>
            </a:path>
          </a:pathLst>
        </a:custGeom>
        <a:noFill/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DF3784-CF01-485C-8FE0-456A553E86BE}">
      <dsp:nvSpPr>
        <dsp:cNvPr id="0" name=""/>
        <dsp:cNvSpPr/>
      </dsp:nvSpPr>
      <dsp:spPr>
        <a:xfrm>
          <a:off x="1362928" y="1939093"/>
          <a:ext cx="519191" cy="346127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A4</a:t>
          </a:r>
          <a:endParaRPr lang="en-US" sz="1500" kern="1200" dirty="0">
            <a:latin typeface="Calibri"/>
            <a:ea typeface="+mn-ea"/>
            <a:cs typeface="+mn-cs"/>
          </a:endParaRPr>
        </a:p>
      </dsp:txBody>
      <dsp:txXfrm>
        <a:off x="1373066" y="1949231"/>
        <a:ext cx="498915" cy="325851"/>
      </dsp:txXfrm>
    </dsp:sp>
    <dsp:sp modelId="{33576597-5D55-4C47-BBC1-FD1BCC87AAB8}">
      <dsp:nvSpPr>
        <dsp:cNvPr id="0" name=""/>
        <dsp:cNvSpPr/>
      </dsp:nvSpPr>
      <dsp:spPr>
        <a:xfrm>
          <a:off x="1959998" y="1800642"/>
          <a:ext cx="337474" cy="138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225"/>
              </a:lnTo>
              <a:lnTo>
                <a:pt x="337474" y="69225"/>
              </a:lnTo>
              <a:lnTo>
                <a:pt x="337474" y="138450"/>
              </a:lnTo>
            </a:path>
          </a:pathLst>
        </a:custGeom>
        <a:noFill/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B3A5D1-043D-4135-A77E-24014B306124}">
      <dsp:nvSpPr>
        <dsp:cNvPr id="0" name=""/>
        <dsp:cNvSpPr/>
      </dsp:nvSpPr>
      <dsp:spPr>
        <a:xfrm>
          <a:off x="2037877" y="1939093"/>
          <a:ext cx="519191" cy="346127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A3</a:t>
          </a:r>
          <a:endParaRPr lang="en-US" sz="1500" kern="1200" dirty="0">
            <a:latin typeface="Calibri"/>
            <a:ea typeface="+mn-ea"/>
            <a:cs typeface="+mn-cs"/>
          </a:endParaRPr>
        </a:p>
      </dsp:txBody>
      <dsp:txXfrm>
        <a:off x="2048015" y="1949231"/>
        <a:ext cx="498915" cy="325851"/>
      </dsp:txXfrm>
    </dsp:sp>
    <dsp:sp modelId="{0D7067D2-69D0-4082-9337-1A37B3773DEA}">
      <dsp:nvSpPr>
        <dsp:cNvPr id="0" name=""/>
        <dsp:cNvSpPr/>
      </dsp:nvSpPr>
      <dsp:spPr>
        <a:xfrm>
          <a:off x="1959998" y="806571"/>
          <a:ext cx="337474" cy="163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682"/>
              </a:lnTo>
              <a:lnTo>
                <a:pt x="337474" y="81682"/>
              </a:lnTo>
              <a:lnTo>
                <a:pt x="337474" y="163365"/>
              </a:lnTo>
            </a:path>
          </a:pathLst>
        </a:custGeom>
        <a:noFill/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116BD1-EDDC-41BA-A9DB-4BFAEC8210CB}">
      <dsp:nvSpPr>
        <dsp:cNvPr id="0" name=""/>
        <dsp:cNvSpPr/>
      </dsp:nvSpPr>
      <dsp:spPr>
        <a:xfrm>
          <a:off x="2037877" y="969936"/>
          <a:ext cx="519191" cy="3461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T2</a:t>
          </a:r>
          <a:endParaRPr lang="en-US" sz="1500" kern="1200" dirty="0">
            <a:latin typeface="Calibri"/>
            <a:ea typeface="+mn-ea"/>
            <a:cs typeface="+mn-cs"/>
          </a:endParaRPr>
        </a:p>
      </dsp:txBody>
      <dsp:txXfrm>
        <a:off x="2048015" y="980074"/>
        <a:ext cx="498915" cy="325851"/>
      </dsp:txXfrm>
    </dsp:sp>
    <dsp:sp modelId="{3AEC8A46-3A29-48EA-A458-3CBE900A80FD}">
      <dsp:nvSpPr>
        <dsp:cNvPr id="0" name=""/>
        <dsp:cNvSpPr/>
      </dsp:nvSpPr>
      <dsp:spPr>
        <a:xfrm>
          <a:off x="2466210" y="346127"/>
          <a:ext cx="506211" cy="1143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062"/>
              </a:lnTo>
              <a:lnTo>
                <a:pt x="263556" y="54062"/>
              </a:lnTo>
              <a:lnTo>
                <a:pt x="263556" y="108125"/>
              </a:lnTo>
            </a:path>
          </a:pathLst>
        </a:custGeom>
        <a:noFill/>
        <a:ln w="1905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167923-5D9A-4084-AA50-9F5946E6B71A}">
      <dsp:nvSpPr>
        <dsp:cNvPr id="0" name=""/>
        <dsp:cNvSpPr/>
      </dsp:nvSpPr>
      <dsp:spPr>
        <a:xfrm>
          <a:off x="2712826" y="460443"/>
          <a:ext cx="519191" cy="3461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NOT</a:t>
          </a:r>
          <a:endParaRPr lang="en-US" sz="1500" kern="1200" dirty="0">
            <a:latin typeface="Calibri"/>
            <a:ea typeface="+mn-ea"/>
            <a:cs typeface="+mn-cs"/>
          </a:endParaRPr>
        </a:p>
      </dsp:txBody>
      <dsp:txXfrm>
        <a:off x="2722964" y="470581"/>
        <a:ext cx="498915" cy="325851"/>
      </dsp:txXfrm>
    </dsp:sp>
    <dsp:sp modelId="{98393029-A7FA-4216-B445-558D93036339}">
      <dsp:nvSpPr>
        <dsp:cNvPr id="0" name=""/>
        <dsp:cNvSpPr/>
      </dsp:nvSpPr>
      <dsp:spPr>
        <a:xfrm>
          <a:off x="2926701" y="806571"/>
          <a:ext cx="91440" cy="1384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8125"/>
              </a:lnTo>
            </a:path>
          </a:pathLst>
        </a:custGeom>
        <a:noFill/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520AE-415A-475E-9E50-4341DF9AC876}">
      <dsp:nvSpPr>
        <dsp:cNvPr id="0" name=""/>
        <dsp:cNvSpPr/>
      </dsp:nvSpPr>
      <dsp:spPr>
        <a:xfrm>
          <a:off x="2712826" y="945022"/>
          <a:ext cx="519191" cy="3461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T3</a:t>
          </a:r>
          <a:endParaRPr lang="en-US" sz="1500" kern="1200" dirty="0">
            <a:latin typeface="Calibri"/>
            <a:ea typeface="+mn-ea"/>
            <a:cs typeface="+mn-cs"/>
          </a:endParaRPr>
        </a:p>
      </dsp:txBody>
      <dsp:txXfrm>
        <a:off x="2722964" y="955160"/>
        <a:ext cx="498915" cy="3258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A4F613-0DF9-4EFB-9D23-C2C58B440764}">
      <dsp:nvSpPr>
        <dsp:cNvPr id="0" name=""/>
        <dsp:cNvSpPr/>
      </dsp:nvSpPr>
      <dsp:spPr>
        <a:xfrm>
          <a:off x="1046489" y="0"/>
          <a:ext cx="535920" cy="35728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/>
            <a:t>/</a:t>
          </a:r>
        </a:p>
      </dsp:txBody>
      <dsp:txXfrm>
        <a:off x="1056953" y="10464"/>
        <a:ext cx="514992" cy="336352"/>
      </dsp:txXfrm>
    </dsp:sp>
    <dsp:sp modelId="{22A5810B-BE24-4022-BE98-C725478FC107}">
      <dsp:nvSpPr>
        <dsp:cNvPr id="0" name=""/>
        <dsp:cNvSpPr/>
      </dsp:nvSpPr>
      <dsp:spPr>
        <a:xfrm>
          <a:off x="617752" y="357280"/>
          <a:ext cx="696697" cy="142912"/>
        </a:xfrm>
        <a:custGeom>
          <a:avLst/>
          <a:gdLst/>
          <a:ahLst/>
          <a:cxnLst/>
          <a:rect l="0" t="0" r="0" b="0"/>
          <a:pathLst>
            <a:path>
              <a:moveTo>
                <a:pt x="696697" y="0"/>
              </a:moveTo>
              <a:lnTo>
                <a:pt x="696697" y="71456"/>
              </a:lnTo>
              <a:lnTo>
                <a:pt x="0" y="71456"/>
              </a:lnTo>
              <a:lnTo>
                <a:pt x="0" y="142912"/>
              </a:lnTo>
            </a:path>
          </a:pathLst>
        </a:custGeom>
        <a:noFill/>
        <a:ln w="1905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0188A-A952-4E6F-90C7-0F5502481987}">
      <dsp:nvSpPr>
        <dsp:cNvPr id="0" name=""/>
        <dsp:cNvSpPr/>
      </dsp:nvSpPr>
      <dsp:spPr>
        <a:xfrm>
          <a:off x="349792" y="500192"/>
          <a:ext cx="535920" cy="35728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/>
            <a:t>-</a:t>
          </a:r>
        </a:p>
      </dsp:txBody>
      <dsp:txXfrm>
        <a:off x="360256" y="510656"/>
        <a:ext cx="514992" cy="336352"/>
      </dsp:txXfrm>
    </dsp:sp>
    <dsp:sp modelId="{927A55DD-5070-464A-B72D-B2A1DCD63A17}">
      <dsp:nvSpPr>
        <dsp:cNvPr id="0" name=""/>
        <dsp:cNvSpPr/>
      </dsp:nvSpPr>
      <dsp:spPr>
        <a:xfrm>
          <a:off x="269404" y="857473"/>
          <a:ext cx="348348" cy="142912"/>
        </a:xfrm>
        <a:custGeom>
          <a:avLst/>
          <a:gdLst/>
          <a:ahLst/>
          <a:cxnLst/>
          <a:rect l="0" t="0" r="0" b="0"/>
          <a:pathLst>
            <a:path>
              <a:moveTo>
                <a:pt x="348348" y="0"/>
              </a:moveTo>
              <a:lnTo>
                <a:pt x="348348" y="71456"/>
              </a:lnTo>
              <a:lnTo>
                <a:pt x="0" y="71456"/>
              </a:lnTo>
              <a:lnTo>
                <a:pt x="0" y="142912"/>
              </a:lnTo>
            </a:path>
          </a:pathLst>
        </a:custGeom>
        <a:noFill/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34B9C6-6A74-4F5E-BC6F-28B44B95C899}">
      <dsp:nvSpPr>
        <dsp:cNvPr id="0" name=""/>
        <dsp:cNvSpPr/>
      </dsp:nvSpPr>
      <dsp:spPr>
        <a:xfrm>
          <a:off x="1444" y="1000385"/>
          <a:ext cx="535920" cy="35728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A3</a:t>
          </a:r>
          <a:endParaRPr lang="en-US" sz="1800" b="1" kern="1200" dirty="0"/>
        </a:p>
      </dsp:txBody>
      <dsp:txXfrm>
        <a:off x="11908" y="1010849"/>
        <a:ext cx="514992" cy="336352"/>
      </dsp:txXfrm>
    </dsp:sp>
    <dsp:sp modelId="{0B93258B-A6FE-446D-9316-B54DB4A0B90F}">
      <dsp:nvSpPr>
        <dsp:cNvPr id="0" name=""/>
        <dsp:cNvSpPr/>
      </dsp:nvSpPr>
      <dsp:spPr>
        <a:xfrm>
          <a:off x="617752" y="857473"/>
          <a:ext cx="348348" cy="142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56"/>
              </a:lnTo>
              <a:lnTo>
                <a:pt x="348348" y="71456"/>
              </a:lnTo>
              <a:lnTo>
                <a:pt x="348348" y="142912"/>
              </a:lnTo>
            </a:path>
          </a:pathLst>
        </a:custGeom>
        <a:noFill/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707833-D7CC-43C3-9BC5-8E86691F39AB}">
      <dsp:nvSpPr>
        <dsp:cNvPr id="0" name=""/>
        <dsp:cNvSpPr/>
      </dsp:nvSpPr>
      <dsp:spPr>
        <a:xfrm>
          <a:off x="698141" y="1000385"/>
          <a:ext cx="535920" cy="35728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A1</a:t>
          </a:r>
          <a:endParaRPr lang="en-US" sz="1800" b="1" kern="1200" dirty="0"/>
        </a:p>
      </dsp:txBody>
      <dsp:txXfrm>
        <a:off x="708605" y="1010849"/>
        <a:ext cx="514992" cy="336352"/>
      </dsp:txXfrm>
    </dsp:sp>
    <dsp:sp modelId="{640E3B4B-09F4-4368-B191-4A24666AF48C}">
      <dsp:nvSpPr>
        <dsp:cNvPr id="0" name=""/>
        <dsp:cNvSpPr/>
      </dsp:nvSpPr>
      <dsp:spPr>
        <a:xfrm>
          <a:off x="1314450" y="357280"/>
          <a:ext cx="696697" cy="142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56"/>
              </a:lnTo>
              <a:lnTo>
                <a:pt x="696697" y="71456"/>
              </a:lnTo>
              <a:lnTo>
                <a:pt x="696697" y="142912"/>
              </a:lnTo>
            </a:path>
          </a:pathLst>
        </a:custGeom>
        <a:noFill/>
        <a:ln w="1905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455E08-F17C-4A71-A4AC-435F7BC84844}">
      <dsp:nvSpPr>
        <dsp:cNvPr id="0" name=""/>
        <dsp:cNvSpPr/>
      </dsp:nvSpPr>
      <dsp:spPr>
        <a:xfrm>
          <a:off x="1743186" y="500192"/>
          <a:ext cx="535920" cy="35728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*</a:t>
          </a:r>
          <a:endParaRPr lang="en-US" sz="1800" b="1" kern="1200" dirty="0"/>
        </a:p>
      </dsp:txBody>
      <dsp:txXfrm>
        <a:off x="1753650" y="510656"/>
        <a:ext cx="514992" cy="336352"/>
      </dsp:txXfrm>
    </dsp:sp>
    <dsp:sp modelId="{1225475D-9E57-41FB-AD7C-2CA8892ACB03}">
      <dsp:nvSpPr>
        <dsp:cNvPr id="0" name=""/>
        <dsp:cNvSpPr/>
      </dsp:nvSpPr>
      <dsp:spPr>
        <a:xfrm>
          <a:off x="1662798" y="857473"/>
          <a:ext cx="348348" cy="142912"/>
        </a:xfrm>
        <a:custGeom>
          <a:avLst/>
          <a:gdLst/>
          <a:ahLst/>
          <a:cxnLst/>
          <a:rect l="0" t="0" r="0" b="0"/>
          <a:pathLst>
            <a:path>
              <a:moveTo>
                <a:pt x="348348" y="0"/>
              </a:moveTo>
              <a:lnTo>
                <a:pt x="348348" y="71456"/>
              </a:lnTo>
              <a:lnTo>
                <a:pt x="0" y="71456"/>
              </a:lnTo>
              <a:lnTo>
                <a:pt x="0" y="142912"/>
              </a:lnTo>
            </a:path>
          </a:pathLst>
        </a:custGeom>
        <a:noFill/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F90F77-5F16-47B4-B865-0097BF68ADB0}">
      <dsp:nvSpPr>
        <dsp:cNvPr id="0" name=""/>
        <dsp:cNvSpPr/>
      </dsp:nvSpPr>
      <dsp:spPr>
        <a:xfrm>
          <a:off x="1394838" y="1000385"/>
          <a:ext cx="535920" cy="35728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A2</a:t>
          </a:r>
          <a:endParaRPr lang="en-US" sz="1800" b="1" kern="1200" dirty="0"/>
        </a:p>
      </dsp:txBody>
      <dsp:txXfrm>
        <a:off x="1405302" y="1010849"/>
        <a:ext cx="514992" cy="336352"/>
      </dsp:txXfrm>
    </dsp:sp>
    <dsp:sp modelId="{26F36C24-86CF-446F-A23A-710670EAC215}">
      <dsp:nvSpPr>
        <dsp:cNvPr id="0" name=""/>
        <dsp:cNvSpPr/>
      </dsp:nvSpPr>
      <dsp:spPr>
        <a:xfrm>
          <a:off x="2011147" y="857473"/>
          <a:ext cx="348348" cy="142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56"/>
              </a:lnTo>
              <a:lnTo>
                <a:pt x="348348" y="71456"/>
              </a:lnTo>
              <a:lnTo>
                <a:pt x="348348" y="142912"/>
              </a:lnTo>
            </a:path>
          </a:pathLst>
        </a:custGeom>
        <a:noFill/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02BF3A-049B-4A76-8E22-464B09CE49E2}">
      <dsp:nvSpPr>
        <dsp:cNvPr id="0" name=""/>
        <dsp:cNvSpPr/>
      </dsp:nvSpPr>
      <dsp:spPr>
        <a:xfrm>
          <a:off x="2091535" y="1000385"/>
          <a:ext cx="535920" cy="35728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A3</a:t>
          </a:r>
          <a:endParaRPr lang="en-US" sz="1800" b="1" kern="1200" dirty="0"/>
        </a:p>
      </dsp:txBody>
      <dsp:txXfrm>
        <a:off x="2101999" y="1010849"/>
        <a:ext cx="514992" cy="336352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8AF390-726E-458B-AB6F-6FAA15690EE7}">
      <dsp:nvSpPr>
        <dsp:cNvPr id="0" name=""/>
        <dsp:cNvSpPr/>
      </dsp:nvSpPr>
      <dsp:spPr>
        <a:xfrm>
          <a:off x="1281800" y="0"/>
          <a:ext cx="636798" cy="4245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AND</a:t>
          </a:r>
          <a:endParaRPr lang="en-US" sz="1500" kern="1200" dirty="0">
            <a:latin typeface="Calibri"/>
            <a:ea typeface="+mn-ea"/>
            <a:cs typeface="+mn-cs"/>
          </a:endParaRPr>
        </a:p>
      </dsp:txBody>
      <dsp:txXfrm>
        <a:off x="1294234" y="12434"/>
        <a:ext cx="611930" cy="399664"/>
      </dsp:txXfrm>
    </dsp:sp>
    <dsp:sp modelId="{8E9A9EE6-0246-4345-A203-0A264DC2F7AC}">
      <dsp:nvSpPr>
        <dsp:cNvPr id="0" name=""/>
        <dsp:cNvSpPr/>
      </dsp:nvSpPr>
      <dsp:spPr>
        <a:xfrm>
          <a:off x="772362" y="424532"/>
          <a:ext cx="827837" cy="140371"/>
        </a:xfrm>
        <a:custGeom>
          <a:avLst/>
          <a:gdLst/>
          <a:ahLst/>
          <a:cxnLst/>
          <a:rect l="0" t="0" r="0" b="0"/>
          <a:pathLst>
            <a:path>
              <a:moveTo>
                <a:pt x="395335" y="45720"/>
              </a:moveTo>
              <a:lnTo>
                <a:pt x="395335" y="90085"/>
              </a:lnTo>
              <a:lnTo>
                <a:pt x="0" y="90085"/>
              </a:lnTo>
              <a:lnTo>
                <a:pt x="0" y="134451"/>
              </a:lnTo>
            </a:path>
          </a:pathLst>
        </a:custGeom>
        <a:noFill/>
        <a:ln w="1905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8DA202-0846-44F4-B737-85E5735D9B0F}">
      <dsp:nvSpPr>
        <dsp:cNvPr id="0" name=""/>
        <dsp:cNvSpPr/>
      </dsp:nvSpPr>
      <dsp:spPr>
        <a:xfrm>
          <a:off x="453962" y="564903"/>
          <a:ext cx="636798" cy="4245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OR</a:t>
          </a:r>
          <a:endParaRPr lang="en-US" sz="1500" kern="1200" dirty="0">
            <a:latin typeface="Calibri"/>
            <a:ea typeface="+mn-ea"/>
            <a:cs typeface="+mn-cs"/>
          </a:endParaRPr>
        </a:p>
      </dsp:txBody>
      <dsp:txXfrm>
        <a:off x="466396" y="577337"/>
        <a:ext cx="611930" cy="399664"/>
      </dsp:txXfrm>
    </dsp:sp>
    <dsp:sp modelId="{A438EC99-74C0-4817-AF13-7352FB3C79D8}">
      <dsp:nvSpPr>
        <dsp:cNvPr id="0" name=""/>
        <dsp:cNvSpPr/>
      </dsp:nvSpPr>
      <dsp:spPr>
        <a:xfrm>
          <a:off x="358443" y="989435"/>
          <a:ext cx="413918" cy="169812"/>
        </a:xfrm>
        <a:custGeom>
          <a:avLst/>
          <a:gdLst/>
          <a:ahLst/>
          <a:cxnLst/>
          <a:rect l="0" t="0" r="0" b="0"/>
          <a:pathLst>
            <a:path>
              <a:moveTo>
                <a:pt x="263556" y="0"/>
              </a:moveTo>
              <a:lnTo>
                <a:pt x="263556" y="54062"/>
              </a:lnTo>
              <a:lnTo>
                <a:pt x="0" y="54062"/>
              </a:lnTo>
              <a:lnTo>
                <a:pt x="0" y="108125"/>
              </a:lnTo>
            </a:path>
          </a:pathLst>
        </a:custGeom>
        <a:noFill/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70C36B-B6EB-46A0-BA07-99C8830944F0}">
      <dsp:nvSpPr>
        <dsp:cNvPr id="0" name=""/>
        <dsp:cNvSpPr/>
      </dsp:nvSpPr>
      <dsp:spPr>
        <a:xfrm>
          <a:off x="40044" y="1159248"/>
          <a:ext cx="636798" cy="4245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T1</a:t>
          </a:r>
          <a:endParaRPr lang="en-US" sz="1500" kern="1200" dirty="0">
            <a:latin typeface="Calibri"/>
            <a:ea typeface="+mn-ea"/>
            <a:cs typeface="+mn-cs"/>
          </a:endParaRPr>
        </a:p>
      </dsp:txBody>
      <dsp:txXfrm>
        <a:off x="52478" y="1171682"/>
        <a:ext cx="611930" cy="399664"/>
      </dsp:txXfrm>
    </dsp:sp>
    <dsp:sp modelId="{3AEC8A46-3A29-48EA-A458-3CBE900A80FD}">
      <dsp:nvSpPr>
        <dsp:cNvPr id="0" name=""/>
        <dsp:cNvSpPr/>
      </dsp:nvSpPr>
      <dsp:spPr>
        <a:xfrm>
          <a:off x="772362" y="989435"/>
          <a:ext cx="413918" cy="169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062"/>
              </a:lnTo>
              <a:lnTo>
                <a:pt x="263556" y="54062"/>
              </a:lnTo>
              <a:lnTo>
                <a:pt x="263556" y="108125"/>
              </a:lnTo>
            </a:path>
          </a:pathLst>
        </a:custGeom>
        <a:noFill/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167923-5D9A-4084-AA50-9F5946E6B71A}">
      <dsp:nvSpPr>
        <dsp:cNvPr id="0" name=""/>
        <dsp:cNvSpPr/>
      </dsp:nvSpPr>
      <dsp:spPr>
        <a:xfrm>
          <a:off x="867881" y="1159248"/>
          <a:ext cx="636798" cy="4245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T2</a:t>
          </a:r>
          <a:endParaRPr lang="en-US" sz="1500" kern="1200" dirty="0">
            <a:latin typeface="Calibri"/>
            <a:ea typeface="+mn-ea"/>
            <a:cs typeface="+mn-cs"/>
          </a:endParaRPr>
        </a:p>
      </dsp:txBody>
      <dsp:txXfrm>
        <a:off x="880315" y="1171682"/>
        <a:ext cx="611930" cy="399664"/>
      </dsp:txXfrm>
    </dsp:sp>
    <dsp:sp modelId="{426481A9-435D-46CA-9D6C-22D23ADC41F5}">
      <dsp:nvSpPr>
        <dsp:cNvPr id="0" name=""/>
        <dsp:cNvSpPr/>
      </dsp:nvSpPr>
      <dsp:spPr>
        <a:xfrm>
          <a:off x="1600199" y="424532"/>
          <a:ext cx="827837" cy="140371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90085"/>
              </a:lnTo>
              <a:lnTo>
                <a:pt x="395335" y="90085"/>
              </a:lnTo>
              <a:lnTo>
                <a:pt x="395335" y="134451"/>
              </a:lnTo>
            </a:path>
          </a:pathLst>
        </a:custGeom>
        <a:noFill/>
        <a:ln w="1905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F2E95C-4F3B-47A1-89D7-B891702D9556}">
      <dsp:nvSpPr>
        <dsp:cNvPr id="0" name=""/>
        <dsp:cNvSpPr/>
      </dsp:nvSpPr>
      <dsp:spPr>
        <a:xfrm>
          <a:off x="2109638" y="564903"/>
          <a:ext cx="636798" cy="4245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NOT</a:t>
          </a:r>
          <a:endParaRPr lang="en-US" sz="1500" kern="1200" dirty="0">
            <a:latin typeface="Calibri"/>
            <a:ea typeface="+mn-ea"/>
            <a:cs typeface="+mn-cs"/>
          </a:endParaRPr>
        </a:p>
      </dsp:txBody>
      <dsp:txXfrm>
        <a:off x="2122072" y="577337"/>
        <a:ext cx="611930" cy="399664"/>
      </dsp:txXfrm>
    </dsp:sp>
    <dsp:sp modelId="{98393029-A7FA-4216-B445-558D93036339}">
      <dsp:nvSpPr>
        <dsp:cNvPr id="0" name=""/>
        <dsp:cNvSpPr/>
      </dsp:nvSpPr>
      <dsp:spPr>
        <a:xfrm>
          <a:off x="2382317" y="989435"/>
          <a:ext cx="91440" cy="1698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8125"/>
              </a:lnTo>
            </a:path>
          </a:pathLst>
        </a:custGeom>
        <a:noFill/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520AE-415A-475E-9E50-4341DF9AC876}">
      <dsp:nvSpPr>
        <dsp:cNvPr id="0" name=""/>
        <dsp:cNvSpPr/>
      </dsp:nvSpPr>
      <dsp:spPr>
        <a:xfrm>
          <a:off x="2109638" y="1159248"/>
          <a:ext cx="636798" cy="424532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OR</a:t>
          </a:r>
          <a:endParaRPr lang="en-US" sz="1500" kern="1200" dirty="0">
            <a:latin typeface="Calibri"/>
            <a:ea typeface="+mn-ea"/>
            <a:cs typeface="+mn-cs"/>
          </a:endParaRPr>
        </a:p>
      </dsp:txBody>
      <dsp:txXfrm>
        <a:off x="2122072" y="1171682"/>
        <a:ext cx="611930" cy="399664"/>
      </dsp:txXfrm>
    </dsp:sp>
    <dsp:sp modelId="{5FA0104B-7647-400A-ACFF-34E963D798BD}">
      <dsp:nvSpPr>
        <dsp:cNvPr id="0" name=""/>
        <dsp:cNvSpPr/>
      </dsp:nvSpPr>
      <dsp:spPr>
        <a:xfrm>
          <a:off x="2014118" y="1583780"/>
          <a:ext cx="413918" cy="200370"/>
        </a:xfrm>
        <a:custGeom>
          <a:avLst/>
          <a:gdLst/>
          <a:ahLst/>
          <a:cxnLst/>
          <a:rect l="0" t="0" r="0" b="0"/>
          <a:pathLst>
            <a:path>
              <a:moveTo>
                <a:pt x="413918" y="0"/>
              </a:moveTo>
              <a:lnTo>
                <a:pt x="413918" y="100185"/>
              </a:lnTo>
              <a:lnTo>
                <a:pt x="0" y="100185"/>
              </a:lnTo>
              <a:lnTo>
                <a:pt x="0" y="200370"/>
              </a:lnTo>
            </a:path>
          </a:pathLst>
        </a:custGeom>
        <a:noFill/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7C5AEA-76F7-4A2E-AF9A-60F355C05B68}">
      <dsp:nvSpPr>
        <dsp:cNvPr id="0" name=""/>
        <dsp:cNvSpPr/>
      </dsp:nvSpPr>
      <dsp:spPr>
        <a:xfrm>
          <a:off x="1695719" y="1784151"/>
          <a:ext cx="636798" cy="424532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C1=‘d’</a:t>
          </a:r>
          <a:endParaRPr lang="en-US" sz="1500" kern="1200" dirty="0">
            <a:latin typeface="Calibri"/>
            <a:ea typeface="+mn-ea"/>
            <a:cs typeface="+mn-cs"/>
          </a:endParaRPr>
        </a:p>
      </dsp:txBody>
      <dsp:txXfrm>
        <a:off x="1708153" y="1796585"/>
        <a:ext cx="611930" cy="399664"/>
      </dsp:txXfrm>
    </dsp:sp>
    <dsp:sp modelId="{884A09B3-06F1-4CDE-961D-4BCA56163A97}">
      <dsp:nvSpPr>
        <dsp:cNvPr id="0" name=""/>
        <dsp:cNvSpPr/>
      </dsp:nvSpPr>
      <dsp:spPr>
        <a:xfrm>
          <a:off x="2428037" y="1583780"/>
          <a:ext cx="413918" cy="200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185"/>
              </a:lnTo>
              <a:lnTo>
                <a:pt x="413918" y="100185"/>
              </a:lnTo>
              <a:lnTo>
                <a:pt x="413918" y="200370"/>
              </a:lnTo>
            </a:path>
          </a:pathLst>
        </a:custGeom>
        <a:noFill/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AE95F2-35A6-4AF5-8225-8D99ADDCE9CF}">
      <dsp:nvSpPr>
        <dsp:cNvPr id="0" name=""/>
        <dsp:cNvSpPr/>
      </dsp:nvSpPr>
      <dsp:spPr>
        <a:xfrm>
          <a:off x="2523557" y="1784151"/>
          <a:ext cx="636798" cy="424532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>
              <a:latin typeface="Calibri"/>
              <a:ea typeface="+mn-ea"/>
              <a:cs typeface="+mn-cs"/>
            </a:rPr>
            <a:t>C3=‘a’</a:t>
          </a:r>
          <a:endParaRPr lang="en-US" sz="1500" kern="1200" dirty="0">
            <a:latin typeface="Calibri"/>
            <a:ea typeface="+mn-ea"/>
            <a:cs typeface="+mn-cs"/>
          </a:endParaRPr>
        </a:p>
      </dsp:txBody>
      <dsp:txXfrm>
        <a:off x="2535991" y="1796585"/>
        <a:ext cx="611930" cy="3996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A4F613-0DF9-4EFB-9D23-C2C58B440764}">
      <dsp:nvSpPr>
        <dsp:cNvPr id="0" name=""/>
        <dsp:cNvSpPr/>
      </dsp:nvSpPr>
      <dsp:spPr>
        <a:xfrm>
          <a:off x="716158" y="615"/>
          <a:ext cx="571013" cy="3806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/</a:t>
          </a:r>
        </a:p>
      </dsp:txBody>
      <dsp:txXfrm>
        <a:off x="727308" y="11765"/>
        <a:ext cx="548713" cy="358375"/>
      </dsp:txXfrm>
    </dsp:sp>
    <dsp:sp modelId="{22A5810B-BE24-4022-BE98-C725478FC107}">
      <dsp:nvSpPr>
        <dsp:cNvPr id="0" name=""/>
        <dsp:cNvSpPr/>
      </dsp:nvSpPr>
      <dsp:spPr>
        <a:xfrm>
          <a:off x="630506" y="381291"/>
          <a:ext cx="371158" cy="152270"/>
        </a:xfrm>
        <a:custGeom>
          <a:avLst/>
          <a:gdLst/>
          <a:ahLst/>
          <a:cxnLst/>
          <a:rect l="0" t="0" r="0" b="0"/>
          <a:pathLst>
            <a:path>
              <a:moveTo>
                <a:pt x="371158" y="0"/>
              </a:moveTo>
              <a:lnTo>
                <a:pt x="371158" y="76135"/>
              </a:lnTo>
              <a:lnTo>
                <a:pt x="0" y="76135"/>
              </a:lnTo>
              <a:lnTo>
                <a:pt x="0" y="15227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0188A-A952-4E6F-90C7-0F5502481987}">
      <dsp:nvSpPr>
        <dsp:cNvPr id="0" name=""/>
        <dsp:cNvSpPr/>
      </dsp:nvSpPr>
      <dsp:spPr>
        <a:xfrm>
          <a:off x="344999" y="533562"/>
          <a:ext cx="571013" cy="3806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A2</a:t>
          </a:r>
          <a:endParaRPr lang="en-US" sz="1600" b="1" kern="1200" dirty="0"/>
        </a:p>
      </dsp:txBody>
      <dsp:txXfrm>
        <a:off x="356149" y="544712"/>
        <a:ext cx="548713" cy="358375"/>
      </dsp:txXfrm>
    </dsp:sp>
    <dsp:sp modelId="{640E3B4B-09F4-4368-B191-4A24666AF48C}">
      <dsp:nvSpPr>
        <dsp:cNvPr id="0" name=""/>
        <dsp:cNvSpPr/>
      </dsp:nvSpPr>
      <dsp:spPr>
        <a:xfrm>
          <a:off x="1001665" y="381291"/>
          <a:ext cx="371158" cy="1522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135"/>
              </a:lnTo>
              <a:lnTo>
                <a:pt x="371158" y="76135"/>
              </a:lnTo>
              <a:lnTo>
                <a:pt x="371158" y="15227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455E08-F17C-4A71-A4AC-435F7BC84844}">
      <dsp:nvSpPr>
        <dsp:cNvPr id="0" name=""/>
        <dsp:cNvSpPr/>
      </dsp:nvSpPr>
      <dsp:spPr>
        <a:xfrm>
          <a:off x="1087317" y="533562"/>
          <a:ext cx="571013" cy="3806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*</a:t>
          </a:r>
        </a:p>
      </dsp:txBody>
      <dsp:txXfrm>
        <a:off x="1098467" y="544712"/>
        <a:ext cx="548713" cy="358375"/>
      </dsp:txXfrm>
    </dsp:sp>
    <dsp:sp modelId="{1225475D-9E57-41FB-AD7C-2CA8892ACB03}">
      <dsp:nvSpPr>
        <dsp:cNvPr id="0" name=""/>
        <dsp:cNvSpPr/>
      </dsp:nvSpPr>
      <dsp:spPr>
        <a:xfrm>
          <a:off x="1001665" y="914237"/>
          <a:ext cx="371158" cy="152270"/>
        </a:xfrm>
        <a:custGeom>
          <a:avLst/>
          <a:gdLst/>
          <a:ahLst/>
          <a:cxnLst/>
          <a:rect l="0" t="0" r="0" b="0"/>
          <a:pathLst>
            <a:path>
              <a:moveTo>
                <a:pt x="371158" y="0"/>
              </a:moveTo>
              <a:lnTo>
                <a:pt x="371158" y="76135"/>
              </a:lnTo>
              <a:lnTo>
                <a:pt x="0" y="76135"/>
              </a:lnTo>
              <a:lnTo>
                <a:pt x="0" y="15227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F90F77-5F16-47B4-B865-0097BF68ADB0}">
      <dsp:nvSpPr>
        <dsp:cNvPr id="0" name=""/>
        <dsp:cNvSpPr/>
      </dsp:nvSpPr>
      <dsp:spPr>
        <a:xfrm>
          <a:off x="716158" y="1066508"/>
          <a:ext cx="571013" cy="3806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A3</a:t>
          </a:r>
        </a:p>
      </dsp:txBody>
      <dsp:txXfrm>
        <a:off x="727308" y="1077658"/>
        <a:ext cx="548713" cy="358375"/>
      </dsp:txXfrm>
    </dsp:sp>
    <dsp:sp modelId="{87399BB5-7626-4FF5-9A73-9C377F366B91}">
      <dsp:nvSpPr>
        <dsp:cNvPr id="0" name=""/>
        <dsp:cNvSpPr/>
      </dsp:nvSpPr>
      <dsp:spPr>
        <a:xfrm>
          <a:off x="1372824" y="914237"/>
          <a:ext cx="371158" cy="1522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135"/>
              </a:lnTo>
              <a:lnTo>
                <a:pt x="371158" y="76135"/>
              </a:lnTo>
              <a:lnTo>
                <a:pt x="371158" y="15227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7A3A47-E054-4CAB-A2B0-AB843691AB94}">
      <dsp:nvSpPr>
        <dsp:cNvPr id="0" name=""/>
        <dsp:cNvSpPr/>
      </dsp:nvSpPr>
      <dsp:spPr>
        <a:xfrm>
          <a:off x="1458476" y="1066508"/>
          <a:ext cx="571013" cy="3806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A5</a:t>
          </a:r>
        </a:p>
      </dsp:txBody>
      <dsp:txXfrm>
        <a:off x="1469626" y="1077658"/>
        <a:ext cx="548713" cy="3583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A4F613-0DF9-4EFB-9D23-C2C58B440764}">
      <dsp:nvSpPr>
        <dsp:cNvPr id="0" name=""/>
        <dsp:cNvSpPr/>
      </dsp:nvSpPr>
      <dsp:spPr>
        <a:xfrm>
          <a:off x="883817" y="91"/>
          <a:ext cx="390407" cy="26027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/>
            <a:t>/</a:t>
          </a:r>
          <a:endParaRPr lang="en-US" sz="1100" b="1" kern="1200" dirty="0"/>
        </a:p>
      </dsp:txBody>
      <dsp:txXfrm>
        <a:off x="891440" y="7714"/>
        <a:ext cx="375161" cy="245025"/>
      </dsp:txXfrm>
    </dsp:sp>
    <dsp:sp modelId="{22A5810B-BE24-4022-BE98-C725478FC107}">
      <dsp:nvSpPr>
        <dsp:cNvPr id="0" name=""/>
        <dsp:cNvSpPr/>
      </dsp:nvSpPr>
      <dsp:spPr>
        <a:xfrm>
          <a:off x="571491" y="260362"/>
          <a:ext cx="507529" cy="104108"/>
        </a:xfrm>
        <a:custGeom>
          <a:avLst/>
          <a:gdLst/>
          <a:ahLst/>
          <a:cxnLst/>
          <a:rect l="0" t="0" r="0" b="0"/>
          <a:pathLst>
            <a:path>
              <a:moveTo>
                <a:pt x="507529" y="0"/>
              </a:moveTo>
              <a:lnTo>
                <a:pt x="507529" y="52054"/>
              </a:lnTo>
              <a:lnTo>
                <a:pt x="0" y="52054"/>
              </a:lnTo>
              <a:lnTo>
                <a:pt x="0" y="104108"/>
              </a:lnTo>
            </a:path>
          </a:pathLst>
        </a:custGeom>
        <a:noFill/>
        <a:ln w="1905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0188A-A952-4E6F-90C7-0F5502481987}">
      <dsp:nvSpPr>
        <dsp:cNvPr id="0" name=""/>
        <dsp:cNvSpPr/>
      </dsp:nvSpPr>
      <dsp:spPr>
        <a:xfrm>
          <a:off x="376287" y="364471"/>
          <a:ext cx="390407" cy="26027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/>
            <a:t>-</a:t>
          </a:r>
          <a:endParaRPr lang="en-US" sz="1100" b="1" kern="1200" dirty="0"/>
        </a:p>
      </dsp:txBody>
      <dsp:txXfrm>
        <a:off x="383910" y="372094"/>
        <a:ext cx="375161" cy="245025"/>
      </dsp:txXfrm>
    </dsp:sp>
    <dsp:sp modelId="{927A55DD-5070-464A-B72D-B2A1DCD63A17}">
      <dsp:nvSpPr>
        <dsp:cNvPr id="0" name=""/>
        <dsp:cNvSpPr/>
      </dsp:nvSpPr>
      <dsp:spPr>
        <a:xfrm>
          <a:off x="317726" y="624743"/>
          <a:ext cx="253764" cy="104108"/>
        </a:xfrm>
        <a:custGeom>
          <a:avLst/>
          <a:gdLst/>
          <a:ahLst/>
          <a:cxnLst/>
          <a:rect l="0" t="0" r="0" b="0"/>
          <a:pathLst>
            <a:path>
              <a:moveTo>
                <a:pt x="253764" y="0"/>
              </a:moveTo>
              <a:lnTo>
                <a:pt x="253764" y="52054"/>
              </a:lnTo>
              <a:lnTo>
                <a:pt x="0" y="52054"/>
              </a:lnTo>
              <a:lnTo>
                <a:pt x="0" y="104108"/>
              </a:lnTo>
            </a:path>
          </a:pathLst>
        </a:custGeom>
        <a:noFill/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34B9C6-6A74-4F5E-BC6F-28B44B95C899}">
      <dsp:nvSpPr>
        <dsp:cNvPr id="0" name=""/>
        <dsp:cNvSpPr/>
      </dsp:nvSpPr>
      <dsp:spPr>
        <a:xfrm>
          <a:off x="122522" y="728852"/>
          <a:ext cx="390407" cy="26027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/>
            <a:t>A3</a:t>
          </a:r>
          <a:endParaRPr lang="en-US" sz="1100" b="1" kern="1200" dirty="0"/>
        </a:p>
      </dsp:txBody>
      <dsp:txXfrm>
        <a:off x="130145" y="736475"/>
        <a:ext cx="375161" cy="245025"/>
      </dsp:txXfrm>
    </dsp:sp>
    <dsp:sp modelId="{0B93258B-A6FE-446D-9316-B54DB4A0B90F}">
      <dsp:nvSpPr>
        <dsp:cNvPr id="0" name=""/>
        <dsp:cNvSpPr/>
      </dsp:nvSpPr>
      <dsp:spPr>
        <a:xfrm>
          <a:off x="571491" y="624743"/>
          <a:ext cx="253764" cy="104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054"/>
              </a:lnTo>
              <a:lnTo>
                <a:pt x="253764" y="52054"/>
              </a:lnTo>
              <a:lnTo>
                <a:pt x="253764" y="104108"/>
              </a:lnTo>
            </a:path>
          </a:pathLst>
        </a:custGeom>
        <a:noFill/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707833-D7CC-43C3-9BC5-8E86691F39AB}">
      <dsp:nvSpPr>
        <dsp:cNvPr id="0" name=""/>
        <dsp:cNvSpPr/>
      </dsp:nvSpPr>
      <dsp:spPr>
        <a:xfrm>
          <a:off x="630052" y="728852"/>
          <a:ext cx="390407" cy="26027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/>
            <a:t>A1</a:t>
          </a:r>
          <a:endParaRPr lang="en-US" sz="1100" b="1" kern="1200" dirty="0"/>
        </a:p>
      </dsp:txBody>
      <dsp:txXfrm>
        <a:off x="637675" y="736475"/>
        <a:ext cx="375161" cy="245025"/>
      </dsp:txXfrm>
    </dsp:sp>
    <dsp:sp modelId="{640E3B4B-09F4-4368-B191-4A24666AF48C}">
      <dsp:nvSpPr>
        <dsp:cNvPr id="0" name=""/>
        <dsp:cNvSpPr/>
      </dsp:nvSpPr>
      <dsp:spPr>
        <a:xfrm>
          <a:off x="1079021" y="260362"/>
          <a:ext cx="507529" cy="104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054"/>
              </a:lnTo>
              <a:lnTo>
                <a:pt x="507529" y="52054"/>
              </a:lnTo>
              <a:lnTo>
                <a:pt x="507529" y="104108"/>
              </a:lnTo>
            </a:path>
          </a:pathLst>
        </a:custGeom>
        <a:noFill/>
        <a:ln w="1905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455E08-F17C-4A71-A4AC-435F7BC84844}">
      <dsp:nvSpPr>
        <dsp:cNvPr id="0" name=""/>
        <dsp:cNvSpPr/>
      </dsp:nvSpPr>
      <dsp:spPr>
        <a:xfrm>
          <a:off x="1391347" y="364471"/>
          <a:ext cx="390407" cy="26027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/>
            <a:t>*</a:t>
          </a:r>
          <a:endParaRPr lang="en-US" sz="1100" b="1" kern="1200" dirty="0"/>
        </a:p>
      </dsp:txBody>
      <dsp:txXfrm>
        <a:off x="1398970" y="372094"/>
        <a:ext cx="375161" cy="245025"/>
      </dsp:txXfrm>
    </dsp:sp>
    <dsp:sp modelId="{1225475D-9E57-41FB-AD7C-2CA8892ACB03}">
      <dsp:nvSpPr>
        <dsp:cNvPr id="0" name=""/>
        <dsp:cNvSpPr/>
      </dsp:nvSpPr>
      <dsp:spPr>
        <a:xfrm>
          <a:off x="1332785" y="624743"/>
          <a:ext cx="253764" cy="104108"/>
        </a:xfrm>
        <a:custGeom>
          <a:avLst/>
          <a:gdLst/>
          <a:ahLst/>
          <a:cxnLst/>
          <a:rect l="0" t="0" r="0" b="0"/>
          <a:pathLst>
            <a:path>
              <a:moveTo>
                <a:pt x="253764" y="0"/>
              </a:moveTo>
              <a:lnTo>
                <a:pt x="253764" y="52054"/>
              </a:lnTo>
              <a:lnTo>
                <a:pt x="0" y="52054"/>
              </a:lnTo>
              <a:lnTo>
                <a:pt x="0" y="104108"/>
              </a:lnTo>
            </a:path>
          </a:pathLst>
        </a:custGeom>
        <a:noFill/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F90F77-5F16-47B4-B865-0097BF68ADB0}">
      <dsp:nvSpPr>
        <dsp:cNvPr id="0" name=""/>
        <dsp:cNvSpPr/>
      </dsp:nvSpPr>
      <dsp:spPr>
        <a:xfrm>
          <a:off x="1137582" y="728852"/>
          <a:ext cx="390407" cy="26027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/>
            <a:t>A2</a:t>
          </a:r>
          <a:endParaRPr lang="en-US" sz="1100" b="1" kern="1200" dirty="0"/>
        </a:p>
      </dsp:txBody>
      <dsp:txXfrm>
        <a:off x="1145205" y="736475"/>
        <a:ext cx="375161" cy="245025"/>
      </dsp:txXfrm>
    </dsp:sp>
    <dsp:sp modelId="{26F36C24-86CF-446F-A23A-710670EAC215}">
      <dsp:nvSpPr>
        <dsp:cNvPr id="0" name=""/>
        <dsp:cNvSpPr/>
      </dsp:nvSpPr>
      <dsp:spPr>
        <a:xfrm>
          <a:off x="1586550" y="624743"/>
          <a:ext cx="253764" cy="104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054"/>
              </a:lnTo>
              <a:lnTo>
                <a:pt x="253764" y="52054"/>
              </a:lnTo>
              <a:lnTo>
                <a:pt x="253764" y="104108"/>
              </a:lnTo>
            </a:path>
          </a:pathLst>
        </a:custGeom>
        <a:noFill/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02BF3A-049B-4A76-8E22-464B09CE49E2}">
      <dsp:nvSpPr>
        <dsp:cNvPr id="0" name=""/>
        <dsp:cNvSpPr/>
      </dsp:nvSpPr>
      <dsp:spPr>
        <a:xfrm>
          <a:off x="1645111" y="728852"/>
          <a:ext cx="390407" cy="26027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/>
            <a:t>A3</a:t>
          </a:r>
          <a:endParaRPr lang="en-US" sz="1100" b="1" kern="1200" dirty="0"/>
        </a:p>
      </dsp:txBody>
      <dsp:txXfrm>
        <a:off x="1652734" y="736475"/>
        <a:ext cx="375161" cy="2450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A4F613-0DF9-4EFB-9D23-C2C58B440764}">
      <dsp:nvSpPr>
        <dsp:cNvPr id="0" name=""/>
        <dsp:cNvSpPr/>
      </dsp:nvSpPr>
      <dsp:spPr>
        <a:xfrm>
          <a:off x="617286" y="0"/>
          <a:ext cx="353166" cy="2354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/>
            <a:t>/</a:t>
          </a:r>
          <a:endParaRPr lang="en-US" sz="1100" b="1" kern="1200" dirty="0"/>
        </a:p>
      </dsp:txBody>
      <dsp:txXfrm>
        <a:off x="624182" y="6896"/>
        <a:ext cx="339374" cy="221652"/>
      </dsp:txXfrm>
    </dsp:sp>
    <dsp:sp modelId="{22A5810B-BE24-4022-BE98-C725478FC107}">
      <dsp:nvSpPr>
        <dsp:cNvPr id="0" name=""/>
        <dsp:cNvSpPr/>
      </dsp:nvSpPr>
      <dsp:spPr>
        <a:xfrm>
          <a:off x="564311" y="235444"/>
          <a:ext cx="229558" cy="94177"/>
        </a:xfrm>
        <a:custGeom>
          <a:avLst/>
          <a:gdLst/>
          <a:ahLst/>
          <a:cxnLst/>
          <a:rect l="0" t="0" r="0" b="0"/>
          <a:pathLst>
            <a:path>
              <a:moveTo>
                <a:pt x="229558" y="0"/>
              </a:moveTo>
              <a:lnTo>
                <a:pt x="229558" y="47088"/>
              </a:lnTo>
              <a:lnTo>
                <a:pt x="0" y="47088"/>
              </a:lnTo>
              <a:lnTo>
                <a:pt x="0" y="941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0188A-A952-4E6F-90C7-0F5502481987}">
      <dsp:nvSpPr>
        <dsp:cNvPr id="0" name=""/>
        <dsp:cNvSpPr/>
      </dsp:nvSpPr>
      <dsp:spPr>
        <a:xfrm>
          <a:off x="387728" y="329621"/>
          <a:ext cx="353166" cy="2354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/>
            <a:t>A2</a:t>
          </a:r>
          <a:endParaRPr lang="en-US" sz="1100" b="1" kern="1200" dirty="0"/>
        </a:p>
      </dsp:txBody>
      <dsp:txXfrm>
        <a:off x="394624" y="336517"/>
        <a:ext cx="339374" cy="221652"/>
      </dsp:txXfrm>
    </dsp:sp>
    <dsp:sp modelId="{640E3B4B-09F4-4368-B191-4A24666AF48C}">
      <dsp:nvSpPr>
        <dsp:cNvPr id="0" name=""/>
        <dsp:cNvSpPr/>
      </dsp:nvSpPr>
      <dsp:spPr>
        <a:xfrm>
          <a:off x="793869" y="235444"/>
          <a:ext cx="229558" cy="941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088"/>
              </a:lnTo>
              <a:lnTo>
                <a:pt x="229558" y="47088"/>
              </a:lnTo>
              <a:lnTo>
                <a:pt x="229558" y="941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455E08-F17C-4A71-A4AC-435F7BC84844}">
      <dsp:nvSpPr>
        <dsp:cNvPr id="0" name=""/>
        <dsp:cNvSpPr/>
      </dsp:nvSpPr>
      <dsp:spPr>
        <a:xfrm>
          <a:off x="846844" y="329621"/>
          <a:ext cx="353166" cy="2354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/>
            <a:t>+</a:t>
          </a:r>
          <a:endParaRPr lang="en-US" sz="1100" b="1" kern="1200" dirty="0"/>
        </a:p>
      </dsp:txBody>
      <dsp:txXfrm>
        <a:off x="853740" y="336517"/>
        <a:ext cx="339374" cy="221652"/>
      </dsp:txXfrm>
    </dsp:sp>
    <dsp:sp modelId="{1225475D-9E57-41FB-AD7C-2CA8892ACB03}">
      <dsp:nvSpPr>
        <dsp:cNvPr id="0" name=""/>
        <dsp:cNvSpPr/>
      </dsp:nvSpPr>
      <dsp:spPr>
        <a:xfrm>
          <a:off x="793869" y="565066"/>
          <a:ext cx="229558" cy="94177"/>
        </a:xfrm>
        <a:custGeom>
          <a:avLst/>
          <a:gdLst/>
          <a:ahLst/>
          <a:cxnLst/>
          <a:rect l="0" t="0" r="0" b="0"/>
          <a:pathLst>
            <a:path>
              <a:moveTo>
                <a:pt x="229558" y="0"/>
              </a:moveTo>
              <a:lnTo>
                <a:pt x="229558" y="47088"/>
              </a:lnTo>
              <a:lnTo>
                <a:pt x="0" y="47088"/>
              </a:lnTo>
              <a:lnTo>
                <a:pt x="0" y="9417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F90F77-5F16-47B4-B865-0097BF68ADB0}">
      <dsp:nvSpPr>
        <dsp:cNvPr id="0" name=""/>
        <dsp:cNvSpPr/>
      </dsp:nvSpPr>
      <dsp:spPr>
        <a:xfrm>
          <a:off x="617286" y="659243"/>
          <a:ext cx="353166" cy="2354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/>
            <a:t>A3</a:t>
          </a:r>
          <a:endParaRPr lang="en-US" sz="1100" b="1" kern="1200" dirty="0"/>
        </a:p>
      </dsp:txBody>
      <dsp:txXfrm>
        <a:off x="624182" y="666139"/>
        <a:ext cx="339374" cy="221652"/>
      </dsp:txXfrm>
    </dsp:sp>
    <dsp:sp modelId="{87399BB5-7626-4FF5-9A73-9C377F366B91}">
      <dsp:nvSpPr>
        <dsp:cNvPr id="0" name=""/>
        <dsp:cNvSpPr/>
      </dsp:nvSpPr>
      <dsp:spPr>
        <a:xfrm>
          <a:off x="1023428" y="565066"/>
          <a:ext cx="229558" cy="941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088"/>
              </a:lnTo>
              <a:lnTo>
                <a:pt x="229558" y="47088"/>
              </a:lnTo>
              <a:lnTo>
                <a:pt x="229558" y="9417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7A3A47-E054-4CAB-A2B0-AB843691AB94}">
      <dsp:nvSpPr>
        <dsp:cNvPr id="0" name=""/>
        <dsp:cNvSpPr/>
      </dsp:nvSpPr>
      <dsp:spPr>
        <a:xfrm>
          <a:off x="1076402" y="659243"/>
          <a:ext cx="353166" cy="2354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/>
            <a:t>A5</a:t>
          </a:r>
          <a:endParaRPr lang="en-US" sz="1100" b="1" kern="1200" dirty="0"/>
        </a:p>
      </dsp:txBody>
      <dsp:txXfrm>
        <a:off x="1083298" y="666139"/>
        <a:ext cx="339374" cy="22165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A4F613-0DF9-4EFB-9D23-C2C58B440764}">
      <dsp:nvSpPr>
        <dsp:cNvPr id="0" name=""/>
        <dsp:cNvSpPr/>
      </dsp:nvSpPr>
      <dsp:spPr>
        <a:xfrm>
          <a:off x="883817" y="0"/>
          <a:ext cx="390407" cy="26027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/</a:t>
          </a:r>
          <a:endParaRPr lang="en-US" sz="1200" b="1" kern="1200" dirty="0"/>
        </a:p>
      </dsp:txBody>
      <dsp:txXfrm>
        <a:off x="891440" y="7623"/>
        <a:ext cx="375161" cy="245025"/>
      </dsp:txXfrm>
    </dsp:sp>
    <dsp:sp modelId="{22A5810B-BE24-4022-BE98-C725478FC107}">
      <dsp:nvSpPr>
        <dsp:cNvPr id="0" name=""/>
        <dsp:cNvSpPr/>
      </dsp:nvSpPr>
      <dsp:spPr>
        <a:xfrm>
          <a:off x="571491" y="260271"/>
          <a:ext cx="507529" cy="104108"/>
        </a:xfrm>
        <a:custGeom>
          <a:avLst/>
          <a:gdLst/>
          <a:ahLst/>
          <a:cxnLst/>
          <a:rect l="0" t="0" r="0" b="0"/>
          <a:pathLst>
            <a:path>
              <a:moveTo>
                <a:pt x="507529" y="0"/>
              </a:moveTo>
              <a:lnTo>
                <a:pt x="507529" y="52054"/>
              </a:lnTo>
              <a:lnTo>
                <a:pt x="0" y="52054"/>
              </a:lnTo>
              <a:lnTo>
                <a:pt x="0" y="104108"/>
              </a:lnTo>
            </a:path>
          </a:pathLst>
        </a:custGeom>
        <a:noFill/>
        <a:ln w="1905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0188A-A952-4E6F-90C7-0F5502481987}">
      <dsp:nvSpPr>
        <dsp:cNvPr id="0" name=""/>
        <dsp:cNvSpPr/>
      </dsp:nvSpPr>
      <dsp:spPr>
        <a:xfrm>
          <a:off x="376287" y="364380"/>
          <a:ext cx="390407" cy="26027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-</a:t>
          </a:r>
          <a:endParaRPr lang="en-US" sz="1200" b="1" kern="1200" dirty="0"/>
        </a:p>
      </dsp:txBody>
      <dsp:txXfrm>
        <a:off x="383910" y="372003"/>
        <a:ext cx="375161" cy="245025"/>
      </dsp:txXfrm>
    </dsp:sp>
    <dsp:sp modelId="{927A55DD-5070-464A-B72D-B2A1DCD63A17}">
      <dsp:nvSpPr>
        <dsp:cNvPr id="0" name=""/>
        <dsp:cNvSpPr/>
      </dsp:nvSpPr>
      <dsp:spPr>
        <a:xfrm>
          <a:off x="317726" y="624652"/>
          <a:ext cx="253764" cy="104108"/>
        </a:xfrm>
        <a:custGeom>
          <a:avLst/>
          <a:gdLst/>
          <a:ahLst/>
          <a:cxnLst/>
          <a:rect l="0" t="0" r="0" b="0"/>
          <a:pathLst>
            <a:path>
              <a:moveTo>
                <a:pt x="253764" y="0"/>
              </a:moveTo>
              <a:lnTo>
                <a:pt x="253764" y="52054"/>
              </a:lnTo>
              <a:lnTo>
                <a:pt x="0" y="52054"/>
              </a:lnTo>
              <a:lnTo>
                <a:pt x="0" y="104108"/>
              </a:lnTo>
            </a:path>
          </a:pathLst>
        </a:custGeom>
        <a:noFill/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34B9C6-6A74-4F5E-BC6F-28B44B95C899}">
      <dsp:nvSpPr>
        <dsp:cNvPr id="0" name=""/>
        <dsp:cNvSpPr/>
      </dsp:nvSpPr>
      <dsp:spPr>
        <a:xfrm>
          <a:off x="122522" y="728760"/>
          <a:ext cx="390407" cy="26027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A3</a:t>
          </a:r>
          <a:endParaRPr lang="en-US" sz="1200" b="1" kern="1200" dirty="0"/>
        </a:p>
      </dsp:txBody>
      <dsp:txXfrm>
        <a:off x="130145" y="736383"/>
        <a:ext cx="375161" cy="245025"/>
      </dsp:txXfrm>
    </dsp:sp>
    <dsp:sp modelId="{0B93258B-A6FE-446D-9316-B54DB4A0B90F}">
      <dsp:nvSpPr>
        <dsp:cNvPr id="0" name=""/>
        <dsp:cNvSpPr/>
      </dsp:nvSpPr>
      <dsp:spPr>
        <a:xfrm>
          <a:off x="571491" y="624652"/>
          <a:ext cx="253764" cy="104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054"/>
              </a:lnTo>
              <a:lnTo>
                <a:pt x="253764" y="52054"/>
              </a:lnTo>
              <a:lnTo>
                <a:pt x="253764" y="104108"/>
              </a:lnTo>
            </a:path>
          </a:pathLst>
        </a:custGeom>
        <a:noFill/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707833-D7CC-43C3-9BC5-8E86691F39AB}">
      <dsp:nvSpPr>
        <dsp:cNvPr id="0" name=""/>
        <dsp:cNvSpPr/>
      </dsp:nvSpPr>
      <dsp:spPr>
        <a:xfrm>
          <a:off x="630052" y="728760"/>
          <a:ext cx="390407" cy="26027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A1</a:t>
          </a:r>
          <a:endParaRPr lang="en-US" sz="1200" b="1" kern="1200" dirty="0"/>
        </a:p>
      </dsp:txBody>
      <dsp:txXfrm>
        <a:off x="637675" y="736383"/>
        <a:ext cx="375161" cy="245025"/>
      </dsp:txXfrm>
    </dsp:sp>
    <dsp:sp modelId="{640E3B4B-09F4-4368-B191-4A24666AF48C}">
      <dsp:nvSpPr>
        <dsp:cNvPr id="0" name=""/>
        <dsp:cNvSpPr/>
      </dsp:nvSpPr>
      <dsp:spPr>
        <a:xfrm>
          <a:off x="1079021" y="260271"/>
          <a:ext cx="507529" cy="104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054"/>
              </a:lnTo>
              <a:lnTo>
                <a:pt x="507529" y="52054"/>
              </a:lnTo>
              <a:lnTo>
                <a:pt x="507529" y="104108"/>
              </a:lnTo>
            </a:path>
          </a:pathLst>
        </a:custGeom>
        <a:noFill/>
        <a:ln w="1905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455E08-F17C-4A71-A4AC-435F7BC84844}">
      <dsp:nvSpPr>
        <dsp:cNvPr id="0" name=""/>
        <dsp:cNvSpPr/>
      </dsp:nvSpPr>
      <dsp:spPr>
        <a:xfrm>
          <a:off x="1391347" y="364380"/>
          <a:ext cx="390407" cy="260271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+</a:t>
          </a:r>
          <a:endParaRPr lang="en-US" sz="1200" b="1" kern="1200" dirty="0"/>
        </a:p>
      </dsp:txBody>
      <dsp:txXfrm>
        <a:off x="1398970" y="372003"/>
        <a:ext cx="375161" cy="245025"/>
      </dsp:txXfrm>
    </dsp:sp>
    <dsp:sp modelId="{1225475D-9E57-41FB-AD7C-2CA8892ACB03}">
      <dsp:nvSpPr>
        <dsp:cNvPr id="0" name=""/>
        <dsp:cNvSpPr/>
      </dsp:nvSpPr>
      <dsp:spPr>
        <a:xfrm>
          <a:off x="1332785" y="624652"/>
          <a:ext cx="253764" cy="104108"/>
        </a:xfrm>
        <a:custGeom>
          <a:avLst/>
          <a:gdLst/>
          <a:ahLst/>
          <a:cxnLst/>
          <a:rect l="0" t="0" r="0" b="0"/>
          <a:pathLst>
            <a:path>
              <a:moveTo>
                <a:pt x="253764" y="0"/>
              </a:moveTo>
              <a:lnTo>
                <a:pt x="253764" y="52054"/>
              </a:lnTo>
              <a:lnTo>
                <a:pt x="0" y="52054"/>
              </a:lnTo>
              <a:lnTo>
                <a:pt x="0" y="104108"/>
              </a:lnTo>
            </a:path>
          </a:pathLst>
        </a:custGeom>
        <a:noFill/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F90F77-5F16-47B4-B865-0097BF68ADB0}">
      <dsp:nvSpPr>
        <dsp:cNvPr id="0" name=""/>
        <dsp:cNvSpPr/>
      </dsp:nvSpPr>
      <dsp:spPr>
        <a:xfrm>
          <a:off x="1137582" y="728760"/>
          <a:ext cx="390407" cy="260271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A3</a:t>
          </a:r>
          <a:endParaRPr lang="en-US" sz="1200" b="1" kern="1200" dirty="0"/>
        </a:p>
      </dsp:txBody>
      <dsp:txXfrm>
        <a:off x="1145205" y="736383"/>
        <a:ext cx="375161" cy="245025"/>
      </dsp:txXfrm>
    </dsp:sp>
    <dsp:sp modelId="{26F36C24-86CF-446F-A23A-710670EAC215}">
      <dsp:nvSpPr>
        <dsp:cNvPr id="0" name=""/>
        <dsp:cNvSpPr/>
      </dsp:nvSpPr>
      <dsp:spPr>
        <a:xfrm>
          <a:off x="1586550" y="624652"/>
          <a:ext cx="253764" cy="104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054"/>
              </a:lnTo>
              <a:lnTo>
                <a:pt x="253764" y="52054"/>
              </a:lnTo>
              <a:lnTo>
                <a:pt x="253764" y="104108"/>
              </a:lnTo>
            </a:path>
          </a:pathLst>
        </a:custGeom>
        <a:noFill/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02BF3A-049B-4A76-8E22-464B09CE49E2}">
      <dsp:nvSpPr>
        <dsp:cNvPr id="0" name=""/>
        <dsp:cNvSpPr/>
      </dsp:nvSpPr>
      <dsp:spPr>
        <a:xfrm>
          <a:off x="1645111" y="728760"/>
          <a:ext cx="390407" cy="260271"/>
        </a:xfrm>
        <a:prstGeom prst="roundRect">
          <a:avLst>
            <a:gd name="adj" fmla="val 10000"/>
          </a:avLst>
        </a:prstGeom>
        <a:solidFill>
          <a:schemeClr val="accent2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A5</a:t>
          </a:r>
          <a:endParaRPr lang="en-US" sz="1200" b="1" kern="1200" dirty="0"/>
        </a:p>
      </dsp:txBody>
      <dsp:txXfrm>
        <a:off x="1652734" y="736383"/>
        <a:ext cx="375161" cy="24502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A4F613-0DF9-4EFB-9D23-C2C58B440764}">
      <dsp:nvSpPr>
        <dsp:cNvPr id="0" name=""/>
        <dsp:cNvSpPr/>
      </dsp:nvSpPr>
      <dsp:spPr>
        <a:xfrm>
          <a:off x="617286" y="0"/>
          <a:ext cx="353166" cy="2354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/>
            <a:t>/</a:t>
          </a:r>
          <a:endParaRPr lang="en-US" sz="1100" b="1" kern="1200" dirty="0"/>
        </a:p>
      </dsp:txBody>
      <dsp:txXfrm>
        <a:off x="624182" y="6896"/>
        <a:ext cx="339374" cy="221652"/>
      </dsp:txXfrm>
    </dsp:sp>
    <dsp:sp modelId="{22A5810B-BE24-4022-BE98-C725478FC107}">
      <dsp:nvSpPr>
        <dsp:cNvPr id="0" name=""/>
        <dsp:cNvSpPr/>
      </dsp:nvSpPr>
      <dsp:spPr>
        <a:xfrm>
          <a:off x="564311" y="235444"/>
          <a:ext cx="229558" cy="94177"/>
        </a:xfrm>
        <a:custGeom>
          <a:avLst/>
          <a:gdLst/>
          <a:ahLst/>
          <a:cxnLst/>
          <a:rect l="0" t="0" r="0" b="0"/>
          <a:pathLst>
            <a:path>
              <a:moveTo>
                <a:pt x="229558" y="0"/>
              </a:moveTo>
              <a:lnTo>
                <a:pt x="229558" y="47088"/>
              </a:lnTo>
              <a:lnTo>
                <a:pt x="0" y="47088"/>
              </a:lnTo>
              <a:lnTo>
                <a:pt x="0" y="941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0188A-A952-4E6F-90C7-0F5502481987}">
      <dsp:nvSpPr>
        <dsp:cNvPr id="0" name=""/>
        <dsp:cNvSpPr/>
      </dsp:nvSpPr>
      <dsp:spPr>
        <a:xfrm>
          <a:off x="387728" y="329621"/>
          <a:ext cx="353166" cy="2354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/>
            <a:t>A2</a:t>
          </a:r>
          <a:endParaRPr lang="en-US" sz="1100" b="1" kern="1200" dirty="0"/>
        </a:p>
      </dsp:txBody>
      <dsp:txXfrm>
        <a:off x="394624" y="336517"/>
        <a:ext cx="339374" cy="221652"/>
      </dsp:txXfrm>
    </dsp:sp>
    <dsp:sp modelId="{640E3B4B-09F4-4368-B191-4A24666AF48C}">
      <dsp:nvSpPr>
        <dsp:cNvPr id="0" name=""/>
        <dsp:cNvSpPr/>
      </dsp:nvSpPr>
      <dsp:spPr>
        <a:xfrm>
          <a:off x="793869" y="235444"/>
          <a:ext cx="229558" cy="941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088"/>
              </a:lnTo>
              <a:lnTo>
                <a:pt x="229558" y="47088"/>
              </a:lnTo>
              <a:lnTo>
                <a:pt x="229558" y="9417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455E08-F17C-4A71-A4AC-435F7BC84844}">
      <dsp:nvSpPr>
        <dsp:cNvPr id="0" name=""/>
        <dsp:cNvSpPr/>
      </dsp:nvSpPr>
      <dsp:spPr>
        <a:xfrm>
          <a:off x="846844" y="329621"/>
          <a:ext cx="353166" cy="235444"/>
        </a:xfrm>
        <a:prstGeom prst="roundRect">
          <a:avLst>
            <a:gd name="adj" fmla="val 10000"/>
          </a:avLst>
        </a:prstGeom>
        <a:solidFill>
          <a:srgbClr val="955E4B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/>
            <a:t>*</a:t>
          </a:r>
          <a:endParaRPr lang="en-US" sz="1100" b="1" kern="1200" dirty="0"/>
        </a:p>
      </dsp:txBody>
      <dsp:txXfrm>
        <a:off x="853740" y="336517"/>
        <a:ext cx="339374" cy="221652"/>
      </dsp:txXfrm>
    </dsp:sp>
    <dsp:sp modelId="{1225475D-9E57-41FB-AD7C-2CA8892ACB03}">
      <dsp:nvSpPr>
        <dsp:cNvPr id="0" name=""/>
        <dsp:cNvSpPr/>
      </dsp:nvSpPr>
      <dsp:spPr>
        <a:xfrm>
          <a:off x="793869" y="565066"/>
          <a:ext cx="229558" cy="94177"/>
        </a:xfrm>
        <a:custGeom>
          <a:avLst/>
          <a:gdLst/>
          <a:ahLst/>
          <a:cxnLst/>
          <a:rect l="0" t="0" r="0" b="0"/>
          <a:pathLst>
            <a:path>
              <a:moveTo>
                <a:pt x="229558" y="0"/>
              </a:moveTo>
              <a:lnTo>
                <a:pt x="229558" y="47088"/>
              </a:lnTo>
              <a:lnTo>
                <a:pt x="0" y="47088"/>
              </a:lnTo>
              <a:lnTo>
                <a:pt x="0" y="9417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F90F77-5F16-47B4-B865-0097BF68ADB0}">
      <dsp:nvSpPr>
        <dsp:cNvPr id="0" name=""/>
        <dsp:cNvSpPr/>
      </dsp:nvSpPr>
      <dsp:spPr>
        <a:xfrm>
          <a:off x="617286" y="659243"/>
          <a:ext cx="353166" cy="235444"/>
        </a:xfrm>
        <a:prstGeom prst="roundRect">
          <a:avLst>
            <a:gd name="adj" fmla="val 10000"/>
          </a:avLst>
        </a:prstGeom>
        <a:solidFill>
          <a:srgbClr val="955E4B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/>
            <a:t>A2</a:t>
          </a:r>
          <a:endParaRPr lang="en-US" sz="1100" b="1" kern="1200" dirty="0"/>
        </a:p>
      </dsp:txBody>
      <dsp:txXfrm>
        <a:off x="624182" y="666139"/>
        <a:ext cx="339374" cy="221652"/>
      </dsp:txXfrm>
    </dsp:sp>
    <dsp:sp modelId="{87399BB5-7626-4FF5-9A73-9C377F366B91}">
      <dsp:nvSpPr>
        <dsp:cNvPr id="0" name=""/>
        <dsp:cNvSpPr/>
      </dsp:nvSpPr>
      <dsp:spPr>
        <a:xfrm>
          <a:off x="1023428" y="565066"/>
          <a:ext cx="229558" cy="941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088"/>
              </a:lnTo>
              <a:lnTo>
                <a:pt x="229558" y="47088"/>
              </a:lnTo>
              <a:lnTo>
                <a:pt x="229558" y="9417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7A3A47-E054-4CAB-A2B0-AB843691AB94}">
      <dsp:nvSpPr>
        <dsp:cNvPr id="0" name=""/>
        <dsp:cNvSpPr/>
      </dsp:nvSpPr>
      <dsp:spPr>
        <a:xfrm>
          <a:off x="1076402" y="659243"/>
          <a:ext cx="353166" cy="235444"/>
        </a:xfrm>
        <a:prstGeom prst="roundRect">
          <a:avLst>
            <a:gd name="adj" fmla="val 10000"/>
          </a:avLst>
        </a:prstGeom>
        <a:solidFill>
          <a:srgbClr val="955E4B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/>
            <a:t>A3</a:t>
          </a:r>
          <a:endParaRPr lang="en-US" sz="1100" b="1" kern="1200" dirty="0"/>
        </a:p>
      </dsp:txBody>
      <dsp:txXfrm>
        <a:off x="1083298" y="666139"/>
        <a:ext cx="339374" cy="22165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A4F613-0DF9-4EFB-9D23-C2C58B440764}">
      <dsp:nvSpPr>
        <dsp:cNvPr id="0" name=""/>
        <dsp:cNvSpPr/>
      </dsp:nvSpPr>
      <dsp:spPr>
        <a:xfrm>
          <a:off x="883817" y="0"/>
          <a:ext cx="390407" cy="2602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/</a:t>
          </a:r>
          <a:endParaRPr lang="en-US" sz="1200" b="1" kern="1200" dirty="0"/>
        </a:p>
      </dsp:txBody>
      <dsp:txXfrm>
        <a:off x="891440" y="7623"/>
        <a:ext cx="375161" cy="245025"/>
      </dsp:txXfrm>
    </dsp:sp>
    <dsp:sp modelId="{22A5810B-BE24-4022-BE98-C725478FC107}">
      <dsp:nvSpPr>
        <dsp:cNvPr id="0" name=""/>
        <dsp:cNvSpPr/>
      </dsp:nvSpPr>
      <dsp:spPr>
        <a:xfrm>
          <a:off x="571491" y="260271"/>
          <a:ext cx="507529" cy="104108"/>
        </a:xfrm>
        <a:custGeom>
          <a:avLst/>
          <a:gdLst/>
          <a:ahLst/>
          <a:cxnLst/>
          <a:rect l="0" t="0" r="0" b="0"/>
          <a:pathLst>
            <a:path>
              <a:moveTo>
                <a:pt x="507529" y="0"/>
              </a:moveTo>
              <a:lnTo>
                <a:pt x="507529" y="52054"/>
              </a:lnTo>
              <a:lnTo>
                <a:pt x="0" y="52054"/>
              </a:lnTo>
              <a:lnTo>
                <a:pt x="0" y="10410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0188A-A952-4E6F-90C7-0F5502481987}">
      <dsp:nvSpPr>
        <dsp:cNvPr id="0" name=""/>
        <dsp:cNvSpPr/>
      </dsp:nvSpPr>
      <dsp:spPr>
        <a:xfrm>
          <a:off x="376287" y="364380"/>
          <a:ext cx="390407" cy="2602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-</a:t>
          </a:r>
          <a:endParaRPr lang="en-US" sz="1200" b="1" kern="1200" dirty="0"/>
        </a:p>
      </dsp:txBody>
      <dsp:txXfrm>
        <a:off x="383910" y="372003"/>
        <a:ext cx="375161" cy="245025"/>
      </dsp:txXfrm>
    </dsp:sp>
    <dsp:sp modelId="{927A55DD-5070-464A-B72D-B2A1DCD63A17}">
      <dsp:nvSpPr>
        <dsp:cNvPr id="0" name=""/>
        <dsp:cNvSpPr/>
      </dsp:nvSpPr>
      <dsp:spPr>
        <a:xfrm>
          <a:off x="317726" y="624652"/>
          <a:ext cx="253764" cy="104108"/>
        </a:xfrm>
        <a:custGeom>
          <a:avLst/>
          <a:gdLst/>
          <a:ahLst/>
          <a:cxnLst/>
          <a:rect l="0" t="0" r="0" b="0"/>
          <a:pathLst>
            <a:path>
              <a:moveTo>
                <a:pt x="253764" y="0"/>
              </a:moveTo>
              <a:lnTo>
                <a:pt x="253764" y="52054"/>
              </a:lnTo>
              <a:lnTo>
                <a:pt x="0" y="52054"/>
              </a:lnTo>
              <a:lnTo>
                <a:pt x="0" y="104108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34B9C6-6A74-4F5E-BC6F-28B44B95C899}">
      <dsp:nvSpPr>
        <dsp:cNvPr id="0" name=""/>
        <dsp:cNvSpPr/>
      </dsp:nvSpPr>
      <dsp:spPr>
        <a:xfrm>
          <a:off x="122522" y="728760"/>
          <a:ext cx="390407" cy="2602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A3</a:t>
          </a:r>
          <a:endParaRPr lang="en-US" sz="1200" b="1" kern="1200" dirty="0"/>
        </a:p>
      </dsp:txBody>
      <dsp:txXfrm>
        <a:off x="130145" y="736383"/>
        <a:ext cx="375161" cy="245025"/>
      </dsp:txXfrm>
    </dsp:sp>
    <dsp:sp modelId="{0B93258B-A6FE-446D-9316-B54DB4A0B90F}">
      <dsp:nvSpPr>
        <dsp:cNvPr id="0" name=""/>
        <dsp:cNvSpPr/>
      </dsp:nvSpPr>
      <dsp:spPr>
        <a:xfrm>
          <a:off x="571491" y="624652"/>
          <a:ext cx="253764" cy="104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054"/>
              </a:lnTo>
              <a:lnTo>
                <a:pt x="253764" y="52054"/>
              </a:lnTo>
              <a:lnTo>
                <a:pt x="253764" y="104108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707833-D7CC-43C3-9BC5-8E86691F39AB}">
      <dsp:nvSpPr>
        <dsp:cNvPr id="0" name=""/>
        <dsp:cNvSpPr/>
      </dsp:nvSpPr>
      <dsp:spPr>
        <a:xfrm>
          <a:off x="630052" y="728760"/>
          <a:ext cx="390407" cy="2602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A1</a:t>
          </a:r>
          <a:endParaRPr lang="en-US" sz="1200" b="1" kern="1200" dirty="0"/>
        </a:p>
      </dsp:txBody>
      <dsp:txXfrm>
        <a:off x="637675" y="736383"/>
        <a:ext cx="375161" cy="245025"/>
      </dsp:txXfrm>
    </dsp:sp>
    <dsp:sp modelId="{640E3B4B-09F4-4368-B191-4A24666AF48C}">
      <dsp:nvSpPr>
        <dsp:cNvPr id="0" name=""/>
        <dsp:cNvSpPr/>
      </dsp:nvSpPr>
      <dsp:spPr>
        <a:xfrm>
          <a:off x="1079021" y="260271"/>
          <a:ext cx="507529" cy="104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054"/>
              </a:lnTo>
              <a:lnTo>
                <a:pt x="507529" y="52054"/>
              </a:lnTo>
              <a:lnTo>
                <a:pt x="507529" y="10410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455E08-F17C-4A71-A4AC-435F7BC84844}">
      <dsp:nvSpPr>
        <dsp:cNvPr id="0" name=""/>
        <dsp:cNvSpPr/>
      </dsp:nvSpPr>
      <dsp:spPr>
        <a:xfrm>
          <a:off x="1391347" y="364380"/>
          <a:ext cx="390407" cy="2602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*</a:t>
          </a:r>
          <a:endParaRPr lang="en-US" sz="1200" b="1" kern="1200" dirty="0"/>
        </a:p>
      </dsp:txBody>
      <dsp:txXfrm>
        <a:off x="1398970" y="372003"/>
        <a:ext cx="375161" cy="245025"/>
      </dsp:txXfrm>
    </dsp:sp>
    <dsp:sp modelId="{1225475D-9E57-41FB-AD7C-2CA8892ACB03}">
      <dsp:nvSpPr>
        <dsp:cNvPr id="0" name=""/>
        <dsp:cNvSpPr/>
      </dsp:nvSpPr>
      <dsp:spPr>
        <a:xfrm>
          <a:off x="1332785" y="624652"/>
          <a:ext cx="253764" cy="104108"/>
        </a:xfrm>
        <a:custGeom>
          <a:avLst/>
          <a:gdLst/>
          <a:ahLst/>
          <a:cxnLst/>
          <a:rect l="0" t="0" r="0" b="0"/>
          <a:pathLst>
            <a:path>
              <a:moveTo>
                <a:pt x="253764" y="0"/>
              </a:moveTo>
              <a:lnTo>
                <a:pt x="253764" y="52054"/>
              </a:lnTo>
              <a:lnTo>
                <a:pt x="0" y="52054"/>
              </a:lnTo>
              <a:lnTo>
                <a:pt x="0" y="104108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F90F77-5F16-47B4-B865-0097BF68ADB0}">
      <dsp:nvSpPr>
        <dsp:cNvPr id="0" name=""/>
        <dsp:cNvSpPr/>
      </dsp:nvSpPr>
      <dsp:spPr>
        <a:xfrm>
          <a:off x="1137582" y="728760"/>
          <a:ext cx="390407" cy="2602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A2</a:t>
          </a:r>
          <a:endParaRPr lang="en-US" sz="1200" b="1" kern="1200" dirty="0"/>
        </a:p>
      </dsp:txBody>
      <dsp:txXfrm>
        <a:off x="1145205" y="736383"/>
        <a:ext cx="375161" cy="245025"/>
      </dsp:txXfrm>
    </dsp:sp>
    <dsp:sp modelId="{26F36C24-86CF-446F-A23A-710670EAC215}">
      <dsp:nvSpPr>
        <dsp:cNvPr id="0" name=""/>
        <dsp:cNvSpPr/>
      </dsp:nvSpPr>
      <dsp:spPr>
        <a:xfrm>
          <a:off x="1586550" y="624652"/>
          <a:ext cx="253764" cy="104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054"/>
              </a:lnTo>
              <a:lnTo>
                <a:pt x="253764" y="52054"/>
              </a:lnTo>
              <a:lnTo>
                <a:pt x="253764" y="104108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02BF3A-049B-4A76-8E22-464B09CE49E2}">
      <dsp:nvSpPr>
        <dsp:cNvPr id="0" name=""/>
        <dsp:cNvSpPr/>
      </dsp:nvSpPr>
      <dsp:spPr>
        <a:xfrm>
          <a:off x="1645111" y="728760"/>
          <a:ext cx="390407" cy="2602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A3</a:t>
          </a:r>
          <a:endParaRPr lang="en-US" sz="1200" b="1" kern="1200" dirty="0"/>
        </a:p>
      </dsp:txBody>
      <dsp:txXfrm>
        <a:off x="1652734" y="736383"/>
        <a:ext cx="375161" cy="24502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A4F613-0DF9-4EFB-9D23-C2C58B440764}">
      <dsp:nvSpPr>
        <dsp:cNvPr id="0" name=""/>
        <dsp:cNvSpPr/>
      </dsp:nvSpPr>
      <dsp:spPr>
        <a:xfrm>
          <a:off x="883817" y="91"/>
          <a:ext cx="390407" cy="2602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/>
            <a:t>/</a:t>
          </a:r>
          <a:endParaRPr lang="en-US" sz="1100" b="1" kern="1200" dirty="0"/>
        </a:p>
      </dsp:txBody>
      <dsp:txXfrm>
        <a:off x="891440" y="7714"/>
        <a:ext cx="375161" cy="245025"/>
      </dsp:txXfrm>
    </dsp:sp>
    <dsp:sp modelId="{22A5810B-BE24-4022-BE98-C725478FC107}">
      <dsp:nvSpPr>
        <dsp:cNvPr id="0" name=""/>
        <dsp:cNvSpPr/>
      </dsp:nvSpPr>
      <dsp:spPr>
        <a:xfrm>
          <a:off x="571491" y="260362"/>
          <a:ext cx="507529" cy="104108"/>
        </a:xfrm>
        <a:custGeom>
          <a:avLst/>
          <a:gdLst/>
          <a:ahLst/>
          <a:cxnLst/>
          <a:rect l="0" t="0" r="0" b="0"/>
          <a:pathLst>
            <a:path>
              <a:moveTo>
                <a:pt x="507529" y="0"/>
              </a:moveTo>
              <a:lnTo>
                <a:pt x="507529" y="52054"/>
              </a:lnTo>
              <a:lnTo>
                <a:pt x="0" y="52054"/>
              </a:lnTo>
              <a:lnTo>
                <a:pt x="0" y="10410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0188A-A952-4E6F-90C7-0F5502481987}">
      <dsp:nvSpPr>
        <dsp:cNvPr id="0" name=""/>
        <dsp:cNvSpPr/>
      </dsp:nvSpPr>
      <dsp:spPr>
        <a:xfrm>
          <a:off x="376287" y="364471"/>
          <a:ext cx="390407" cy="2602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/>
            <a:t>-</a:t>
          </a:r>
          <a:endParaRPr lang="en-US" sz="1100" b="1" kern="1200" dirty="0"/>
        </a:p>
      </dsp:txBody>
      <dsp:txXfrm>
        <a:off x="383910" y="372094"/>
        <a:ext cx="375161" cy="245025"/>
      </dsp:txXfrm>
    </dsp:sp>
    <dsp:sp modelId="{927A55DD-5070-464A-B72D-B2A1DCD63A17}">
      <dsp:nvSpPr>
        <dsp:cNvPr id="0" name=""/>
        <dsp:cNvSpPr/>
      </dsp:nvSpPr>
      <dsp:spPr>
        <a:xfrm>
          <a:off x="317726" y="624743"/>
          <a:ext cx="253764" cy="104108"/>
        </a:xfrm>
        <a:custGeom>
          <a:avLst/>
          <a:gdLst/>
          <a:ahLst/>
          <a:cxnLst/>
          <a:rect l="0" t="0" r="0" b="0"/>
          <a:pathLst>
            <a:path>
              <a:moveTo>
                <a:pt x="253764" y="0"/>
              </a:moveTo>
              <a:lnTo>
                <a:pt x="253764" y="52054"/>
              </a:lnTo>
              <a:lnTo>
                <a:pt x="0" y="52054"/>
              </a:lnTo>
              <a:lnTo>
                <a:pt x="0" y="104108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34B9C6-6A74-4F5E-BC6F-28B44B95C899}">
      <dsp:nvSpPr>
        <dsp:cNvPr id="0" name=""/>
        <dsp:cNvSpPr/>
      </dsp:nvSpPr>
      <dsp:spPr>
        <a:xfrm>
          <a:off x="122522" y="728852"/>
          <a:ext cx="390407" cy="2602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/>
            <a:t>A3</a:t>
          </a:r>
          <a:endParaRPr lang="en-US" sz="1100" b="1" kern="1200" dirty="0"/>
        </a:p>
      </dsp:txBody>
      <dsp:txXfrm>
        <a:off x="130145" y="736475"/>
        <a:ext cx="375161" cy="245025"/>
      </dsp:txXfrm>
    </dsp:sp>
    <dsp:sp modelId="{0B93258B-A6FE-446D-9316-B54DB4A0B90F}">
      <dsp:nvSpPr>
        <dsp:cNvPr id="0" name=""/>
        <dsp:cNvSpPr/>
      </dsp:nvSpPr>
      <dsp:spPr>
        <a:xfrm>
          <a:off x="571491" y="624743"/>
          <a:ext cx="253764" cy="104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054"/>
              </a:lnTo>
              <a:lnTo>
                <a:pt x="253764" y="52054"/>
              </a:lnTo>
              <a:lnTo>
                <a:pt x="253764" y="104108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707833-D7CC-43C3-9BC5-8E86691F39AB}">
      <dsp:nvSpPr>
        <dsp:cNvPr id="0" name=""/>
        <dsp:cNvSpPr/>
      </dsp:nvSpPr>
      <dsp:spPr>
        <a:xfrm>
          <a:off x="630052" y="728852"/>
          <a:ext cx="390407" cy="2602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/>
            <a:t>A1</a:t>
          </a:r>
          <a:endParaRPr lang="en-US" sz="1100" b="1" kern="1200" dirty="0"/>
        </a:p>
      </dsp:txBody>
      <dsp:txXfrm>
        <a:off x="637675" y="736475"/>
        <a:ext cx="375161" cy="245025"/>
      </dsp:txXfrm>
    </dsp:sp>
    <dsp:sp modelId="{640E3B4B-09F4-4368-B191-4A24666AF48C}">
      <dsp:nvSpPr>
        <dsp:cNvPr id="0" name=""/>
        <dsp:cNvSpPr/>
      </dsp:nvSpPr>
      <dsp:spPr>
        <a:xfrm>
          <a:off x="1079021" y="260362"/>
          <a:ext cx="507529" cy="104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054"/>
              </a:lnTo>
              <a:lnTo>
                <a:pt x="507529" y="52054"/>
              </a:lnTo>
              <a:lnTo>
                <a:pt x="507529" y="10410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455E08-F17C-4A71-A4AC-435F7BC84844}">
      <dsp:nvSpPr>
        <dsp:cNvPr id="0" name=""/>
        <dsp:cNvSpPr/>
      </dsp:nvSpPr>
      <dsp:spPr>
        <a:xfrm>
          <a:off x="1391347" y="364471"/>
          <a:ext cx="390407" cy="260271"/>
        </a:xfrm>
        <a:prstGeom prst="roundRect">
          <a:avLst>
            <a:gd name="adj" fmla="val 10000"/>
          </a:avLst>
        </a:prstGeom>
        <a:solidFill>
          <a:srgbClr val="92D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/>
            <a:t>+</a:t>
          </a:r>
          <a:endParaRPr lang="en-US" sz="1100" b="1" kern="1200" dirty="0"/>
        </a:p>
      </dsp:txBody>
      <dsp:txXfrm>
        <a:off x="1398970" y="372094"/>
        <a:ext cx="375161" cy="245025"/>
      </dsp:txXfrm>
    </dsp:sp>
    <dsp:sp modelId="{1225475D-9E57-41FB-AD7C-2CA8892ACB03}">
      <dsp:nvSpPr>
        <dsp:cNvPr id="0" name=""/>
        <dsp:cNvSpPr/>
      </dsp:nvSpPr>
      <dsp:spPr>
        <a:xfrm>
          <a:off x="1332785" y="624743"/>
          <a:ext cx="253764" cy="104108"/>
        </a:xfrm>
        <a:custGeom>
          <a:avLst/>
          <a:gdLst/>
          <a:ahLst/>
          <a:cxnLst/>
          <a:rect l="0" t="0" r="0" b="0"/>
          <a:pathLst>
            <a:path>
              <a:moveTo>
                <a:pt x="253764" y="0"/>
              </a:moveTo>
              <a:lnTo>
                <a:pt x="253764" y="52054"/>
              </a:lnTo>
              <a:lnTo>
                <a:pt x="0" y="52054"/>
              </a:lnTo>
              <a:lnTo>
                <a:pt x="0" y="104108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F90F77-5F16-47B4-B865-0097BF68ADB0}">
      <dsp:nvSpPr>
        <dsp:cNvPr id="0" name=""/>
        <dsp:cNvSpPr/>
      </dsp:nvSpPr>
      <dsp:spPr>
        <a:xfrm>
          <a:off x="1137582" y="728852"/>
          <a:ext cx="390407" cy="260271"/>
        </a:xfrm>
        <a:prstGeom prst="roundRect">
          <a:avLst>
            <a:gd name="adj" fmla="val 10000"/>
          </a:avLst>
        </a:prstGeom>
        <a:solidFill>
          <a:srgbClr val="92D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/>
            <a:t>A4</a:t>
          </a:r>
          <a:endParaRPr lang="en-US" sz="1100" b="1" kern="1200" dirty="0"/>
        </a:p>
      </dsp:txBody>
      <dsp:txXfrm>
        <a:off x="1145205" y="736475"/>
        <a:ext cx="375161" cy="245025"/>
      </dsp:txXfrm>
    </dsp:sp>
    <dsp:sp modelId="{26F36C24-86CF-446F-A23A-710670EAC215}">
      <dsp:nvSpPr>
        <dsp:cNvPr id="0" name=""/>
        <dsp:cNvSpPr/>
      </dsp:nvSpPr>
      <dsp:spPr>
        <a:xfrm>
          <a:off x="1586550" y="624743"/>
          <a:ext cx="253764" cy="104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054"/>
              </a:lnTo>
              <a:lnTo>
                <a:pt x="253764" y="52054"/>
              </a:lnTo>
              <a:lnTo>
                <a:pt x="253764" y="104108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02BF3A-049B-4A76-8E22-464B09CE49E2}">
      <dsp:nvSpPr>
        <dsp:cNvPr id="0" name=""/>
        <dsp:cNvSpPr/>
      </dsp:nvSpPr>
      <dsp:spPr>
        <a:xfrm>
          <a:off x="1645111" y="728852"/>
          <a:ext cx="390407" cy="260271"/>
        </a:xfrm>
        <a:prstGeom prst="roundRect">
          <a:avLst>
            <a:gd name="adj" fmla="val 10000"/>
          </a:avLst>
        </a:prstGeom>
        <a:solidFill>
          <a:srgbClr val="92D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/>
            <a:t>0.3</a:t>
          </a:r>
          <a:endParaRPr lang="en-US" sz="1100" b="1" kern="1200" dirty="0"/>
        </a:p>
      </dsp:txBody>
      <dsp:txXfrm>
        <a:off x="1652734" y="736475"/>
        <a:ext cx="375161" cy="2450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9AC00-F2E2-4CF1-ACD2-ED9FC30E91E6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2A450-31BA-42BB-829F-2FB42AA7F5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468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B8E012F-5C02-4D7E-B62E-EEBE7BE8275D}" type="datetime1">
              <a:rPr lang="en-US" smtClean="0"/>
              <a:t>8/19/2013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16CB011-0396-4261-AC50-A3384FF7E5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24F4-793D-497B-A15E-8AE53F39DA05}" type="datetime1">
              <a:rPr lang="en-US" smtClean="0"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B011-0396-4261-AC50-A3384FF7E5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B1072-690C-431A-824B-8AE72F8C6BEA}" type="datetime1">
              <a:rPr lang="en-US" smtClean="0"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B011-0396-4261-AC50-A3384FF7E5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2339E-01D6-4E3F-AF76-CE4726999BC8}" type="datetime1">
              <a:rPr lang="en-US" smtClean="0"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B011-0396-4261-AC50-A3384FF7E5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4A3A41C-13AC-4A1D-91CE-024B40CD3298}" type="datetime1">
              <a:rPr lang="en-US" smtClean="0"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16CB011-0396-4261-AC50-A3384FF7E5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7445B-3ACB-4906-B2C8-201A46CE7B7D}" type="datetime1">
              <a:rPr lang="en-US" smtClean="0"/>
              <a:t>8/19/2013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B011-0396-4261-AC50-A3384FF7E5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780C3-34BF-44B3-86C1-4B9467F3CE8D}" type="datetime1">
              <a:rPr lang="en-US" smtClean="0"/>
              <a:t>8/19/2013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B011-0396-4261-AC50-A3384FF7E5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7BB0-3BCC-4403-A48C-2E01AD7CB1BD}" type="datetime1">
              <a:rPr lang="en-US" smtClean="0"/>
              <a:t>8/19/2013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B011-0396-4261-AC50-A3384FF7E5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4216C-1545-4888-A14C-3F840D505BDA}" type="datetime1">
              <a:rPr lang="en-US" smtClean="0"/>
              <a:t>8/19/2013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B011-0396-4261-AC50-A3384FF7E5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9B399-85D3-4281-938E-6647CE17C3E2}" type="datetime1">
              <a:rPr lang="en-US" smtClean="0"/>
              <a:t>8/19/2013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B011-0396-4261-AC50-A3384FF7E5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C9B1-DB71-4EB0-935D-FEEE08D4D16B}" type="datetime1">
              <a:rPr lang="en-US" smtClean="0"/>
              <a:t>8/19/2013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B011-0396-4261-AC50-A3384FF7E5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5000"/>
            <a:lum/>
          </a:blip>
          <a:srcRect/>
          <a:stretch>
            <a:fillRect l="80000" t="-25000" r="-20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1480CAF-F9BA-4086-8889-5BE39193250E}" type="datetime1">
              <a:rPr lang="en-US" smtClean="0"/>
              <a:t>8/19/2013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MADALGO Presentation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16CB011-0396-4261-AC50-A3384FF7E5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1.docx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13" Type="http://schemas.openxmlformats.org/officeDocument/2006/relationships/diagramLayout" Target="../diagrams/layout16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12" Type="http://schemas.openxmlformats.org/officeDocument/2006/relationships/diagramData" Target="../diagrams/data16.xml"/><Relationship Id="rId2" Type="http://schemas.openxmlformats.org/officeDocument/2006/relationships/diagramData" Target="../diagrams/data14.xml"/><Relationship Id="rId16" Type="http://schemas.microsoft.com/office/2007/relationships/diagramDrawing" Target="../diagrams/drawing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5" Type="http://schemas.openxmlformats.org/officeDocument/2006/relationships/diagramColors" Target="../diagrams/colors16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Relationship Id="rId1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Document2.docx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8.xml"/><Relationship Id="rId13" Type="http://schemas.openxmlformats.org/officeDocument/2006/relationships/diagramLayout" Target="../diagrams/layout19.xml"/><Relationship Id="rId18" Type="http://schemas.openxmlformats.org/officeDocument/2006/relationships/diagramLayout" Target="../diagrams/layout20.xml"/><Relationship Id="rId3" Type="http://schemas.openxmlformats.org/officeDocument/2006/relationships/diagramLayout" Target="../diagrams/layout17.xml"/><Relationship Id="rId21" Type="http://schemas.microsoft.com/office/2007/relationships/diagramDrawing" Target="../diagrams/drawing20.xml"/><Relationship Id="rId7" Type="http://schemas.openxmlformats.org/officeDocument/2006/relationships/diagramData" Target="../diagrams/data18.xml"/><Relationship Id="rId12" Type="http://schemas.openxmlformats.org/officeDocument/2006/relationships/diagramData" Target="../diagrams/data19.xml"/><Relationship Id="rId17" Type="http://schemas.openxmlformats.org/officeDocument/2006/relationships/diagramData" Target="../diagrams/data20.xml"/><Relationship Id="rId2" Type="http://schemas.openxmlformats.org/officeDocument/2006/relationships/diagramData" Target="../diagrams/data17.xml"/><Relationship Id="rId16" Type="http://schemas.microsoft.com/office/2007/relationships/diagramDrawing" Target="../diagrams/drawing19.xml"/><Relationship Id="rId20" Type="http://schemas.openxmlformats.org/officeDocument/2006/relationships/diagramColors" Target="../diagrams/colors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11" Type="http://schemas.microsoft.com/office/2007/relationships/diagramDrawing" Target="../diagrams/drawing18.xml"/><Relationship Id="rId5" Type="http://schemas.openxmlformats.org/officeDocument/2006/relationships/diagramColors" Target="../diagrams/colors17.xml"/><Relationship Id="rId15" Type="http://schemas.openxmlformats.org/officeDocument/2006/relationships/diagramColors" Target="../diagrams/colors19.xml"/><Relationship Id="rId10" Type="http://schemas.openxmlformats.org/officeDocument/2006/relationships/diagramColors" Target="../diagrams/colors18.xml"/><Relationship Id="rId19" Type="http://schemas.openxmlformats.org/officeDocument/2006/relationships/diagramQuickStyle" Target="../diagrams/quickStyle20.xml"/><Relationship Id="rId4" Type="http://schemas.openxmlformats.org/officeDocument/2006/relationships/diagramQuickStyle" Target="../diagrams/quickStyle17.xml"/><Relationship Id="rId9" Type="http://schemas.openxmlformats.org/officeDocument/2006/relationships/diagramQuickStyle" Target="../diagrams/quickStyle18.xml"/><Relationship Id="rId14" Type="http://schemas.openxmlformats.org/officeDocument/2006/relationships/diagramQuickStyle" Target="../diagrams/quickStyle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Word_Document3.docx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9" Type="http://schemas.openxmlformats.org/officeDocument/2006/relationships/diagramQuickStyle" Target="../diagrams/quickStyle8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34" Type="http://schemas.openxmlformats.org/officeDocument/2006/relationships/diagramQuickStyle" Target="../diagrams/quickStyle7.xml"/><Relationship Id="rId42" Type="http://schemas.openxmlformats.org/officeDocument/2006/relationships/diagramData" Target="../diagrams/data9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33" Type="http://schemas.openxmlformats.org/officeDocument/2006/relationships/diagramLayout" Target="../diagrams/layout7.xml"/><Relationship Id="rId38" Type="http://schemas.openxmlformats.org/officeDocument/2006/relationships/diagramLayout" Target="../diagrams/layout8.xml"/><Relationship Id="rId46" Type="http://schemas.microsoft.com/office/2007/relationships/diagramDrawing" Target="../diagrams/drawing9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29" Type="http://schemas.openxmlformats.org/officeDocument/2006/relationships/diagramQuickStyle" Target="../diagrams/quickStyle6.xml"/><Relationship Id="rId41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32" Type="http://schemas.openxmlformats.org/officeDocument/2006/relationships/diagramData" Target="../diagrams/data7.xml"/><Relationship Id="rId37" Type="http://schemas.openxmlformats.org/officeDocument/2006/relationships/diagramData" Target="../diagrams/data8.xml"/><Relationship Id="rId40" Type="http://schemas.openxmlformats.org/officeDocument/2006/relationships/diagramColors" Target="../diagrams/colors8.xml"/><Relationship Id="rId45" Type="http://schemas.openxmlformats.org/officeDocument/2006/relationships/diagramColors" Target="../diagrams/colors9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28" Type="http://schemas.openxmlformats.org/officeDocument/2006/relationships/diagramLayout" Target="../diagrams/layout6.xml"/><Relationship Id="rId36" Type="http://schemas.microsoft.com/office/2007/relationships/diagramDrawing" Target="../diagrams/drawing7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31" Type="http://schemas.microsoft.com/office/2007/relationships/diagramDrawing" Target="../diagrams/drawing6.xml"/><Relationship Id="rId44" Type="http://schemas.openxmlformats.org/officeDocument/2006/relationships/diagramQuickStyle" Target="../diagrams/quickStyle9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Relationship Id="rId27" Type="http://schemas.openxmlformats.org/officeDocument/2006/relationships/diagramData" Target="../diagrams/data6.xml"/><Relationship Id="rId30" Type="http://schemas.openxmlformats.org/officeDocument/2006/relationships/diagramColors" Target="../diagrams/colors6.xml"/><Relationship Id="rId35" Type="http://schemas.openxmlformats.org/officeDocument/2006/relationships/diagramColors" Target="../diagrams/colors7.xml"/><Relationship Id="rId43" Type="http://schemas.openxmlformats.org/officeDocument/2006/relationships/diagramLayout" Target="../diagrams/layout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oza_fixed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-2743200" y="-1752600"/>
            <a:ext cx="6858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Advancements in Genetic Programming for Data Classification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029200"/>
            <a:ext cx="6858000" cy="533400"/>
          </a:xfrm>
        </p:spPr>
        <p:txBody>
          <a:bodyPr>
            <a:noAutofit/>
          </a:bodyPr>
          <a:lstStyle/>
          <a:p>
            <a:r>
              <a:rPr lang="en-US" dirty="0" smtClean="0"/>
              <a:t>Dr. </a:t>
            </a:r>
            <a:r>
              <a:rPr lang="en-US" dirty="0" err="1" smtClean="0"/>
              <a:t>Hajira</a:t>
            </a:r>
            <a:r>
              <a:rPr lang="en-US" dirty="0" smtClean="0"/>
              <a:t> </a:t>
            </a:r>
            <a:r>
              <a:rPr lang="en-US" dirty="0" err="1" smtClean="0"/>
              <a:t>Jabeen</a:t>
            </a:r>
            <a:endParaRPr lang="en-US" dirty="0" smtClean="0"/>
          </a:p>
          <a:p>
            <a:r>
              <a:rPr lang="en-US" b="1" dirty="0" err="1" smtClean="0"/>
              <a:t>Iqra</a:t>
            </a:r>
            <a:r>
              <a:rPr lang="en-US" b="1" dirty="0" smtClean="0"/>
              <a:t> University</a:t>
            </a:r>
          </a:p>
          <a:p>
            <a:r>
              <a:rPr lang="en-US" b="1" dirty="0" smtClean="0"/>
              <a:t>Islamabad, Pakistan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0" y="1828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4572000" y="1828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8"/>
          <p:cNvSpPr/>
          <p:nvPr/>
        </p:nvSpPr>
        <p:spPr>
          <a:xfrm>
            <a:off x="4572000" y="4825425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 smtClean="0"/>
              <a:t>Increase in average number of nodes in population using </a:t>
            </a:r>
            <a:r>
              <a:rPr lang="en-US" sz="1600" dirty="0" err="1" smtClean="0"/>
              <a:t>DepthLimited</a:t>
            </a:r>
            <a:r>
              <a:rPr lang="en-US" sz="1600" dirty="0" smtClean="0"/>
              <a:t> GP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0" y="4825425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 smtClean="0"/>
              <a:t>Increase in average number of nodes in population using GP with no size limits 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Optimization of GP Evolved Classifier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 descr="Koza_fixed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-2743200" y="-1752600"/>
            <a:ext cx="6858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 of Expressions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Long training time</a:t>
            </a:r>
          </a:p>
          <a:p>
            <a:pPr lvl="1"/>
            <a:r>
              <a:rPr lang="en-US" dirty="0" smtClean="0"/>
              <a:t>Lack of convergence</a:t>
            </a:r>
          </a:p>
          <a:p>
            <a:r>
              <a:rPr lang="en-US" dirty="0" smtClean="0"/>
              <a:t>Reason</a:t>
            </a:r>
          </a:p>
          <a:p>
            <a:pPr lvl="1"/>
            <a:r>
              <a:rPr lang="en-US" dirty="0" smtClean="0"/>
              <a:t>Classifier evaluated for each training instance</a:t>
            </a:r>
          </a:p>
          <a:p>
            <a:pPr lvl="1"/>
            <a:r>
              <a:rPr lang="en-US" dirty="0" smtClean="0"/>
              <a:t>All evolutionary algorithms do not converge to same solution</a:t>
            </a:r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Optimization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GP+PSO=GPSO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graphicFrame>
        <p:nvGraphicFramePr>
          <p:cNvPr id="9" name="Diagram 8"/>
          <p:cNvGraphicFramePr/>
          <p:nvPr/>
        </p:nvGraphicFramePr>
        <p:xfrm>
          <a:off x="2971800" y="1676400"/>
          <a:ext cx="3276600" cy="3952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5722203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b="1" dirty="0" err="1" smtClean="0"/>
              <a:t>Jabeen</a:t>
            </a:r>
            <a:r>
              <a:rPr lang="en-US" sz="1600" b="1" dirty="0" smtClean="0"/>
              <a:t>, H and </a:t>
            </a:r>
            <a:r>
              <a:rPr lang="en-US" sz="1600" b="1" dirty="0" err="1" smtClean="0"/>
              <a:t>Baig</a:t>
            </a:r>
            <a:r>
              <a:rPr lang="en-US" sz="1600" b="1" dirty="0" smtClean="0"/>
              <a:t>, A. R., “GPSO: Optimization of Genetic Programming Classifier Expressions for Binary Classification using Particle Swarm Optimization.” </a:t>
            </a:r>
            <a:r>
              <a:rPr lang="en-US" sz="1600" i="1" dirty="0" smtClean="0"/>
              <a:t>International Journal of Innovative Computing, Information and Control, </a:t>
            </a:r>
            <a:r>
              <a:rPr lang="en-US" sz="1600" i="1" dirty="0" err="1" smtClean="0"/>
              <a:t>Vol</a:t>
            </a:r>
            <a:r>
              <a:rPr lang="en-US" sz="1600" i="1" dirty="0" smtClean="0"/>
              <a:t> (8) 1a, pp 223-242 2011.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GP+PSO=GPSO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Solution representation   	  </a:t>
            </a:r>
          </a:p>
          <a:p>
            <a:pPr lvl="2">
              <a:buNone/>
            </a:pPr>
            <a:r>
              <a:rPr lang="en-US" dirty="0" smtClean="0"/>
              <a:t>					= {W1, W2, W3}</a:t>
            </a:r>
          </a:p>
          <a:p>
            <a:pPr lvl="1"/>
            <a:r>
              <a:rPr lang="en-US" dirty="0" smtClean="0"/>
              <a:t>Solution initialization</a:t>
            </a:r>
            <a:r>
              <a:rPr lang="en-US" dirty="0" smtClean="0">
                <a:hlinkClick r:id="" action="ppaction://noaction"/>
              </a:rPr>
              <a:t>    </a:t>
            </a:r>
            <a:endParaRPr lang="en-US" dirty="0" smtClean="0"/>
          </a:p>
          <a:p>
            <a:pPr lvl="1"/>
            <a:r>
              <a:rPr lang="en-US" dirty="0" smtClean="0"/>
              <a:t>Fitness estimation         </a:t>
            </a:r>
          </a:p>
          <a:p>
            <a:pPr lvl="1"/>
            <a:r>
              <a:rPr lang="en-US" dirty="0" smtClean="0"/>
              <a:t>Position update     </a:t>
            </a:r>
          </a:p>
          <a:p>
            <a:pPr lvl="1"/>
            <a:r>
              <a:rPr lang="en-US" sz="2300" dirty="0" smtClean="0">
                <a:solidFill>
                  <a:schemeClr val="tx2"/>
                </a:solidFill>
              </a:rPr>
              <a:t>Termination condition    </a:t>
            </a:r>
            <a:r>
              <a:rPr lang="en-US" dirty="0" smtClean="0">
                <a:solidFill>
                  <a:schemeClr val="tx1"/>
                </a:solidFill>
              </a:rPr>
              <a:t>	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68611" name="Object 3"/>
          <p:cNvGraphicFramePr>
            <a:graphicFrameLocks noChangeAspect="1"/>
          </p:cNvGraphicFramePr>
          <p:nvPr/>
        </p:nvGraphicFramePr>
        <p:xfrm>
          <a:off x="985838" y="1214438"/>
          <a:ext cx="6943725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2" name="Document" r:id="rId4" imgW="6178877" imgH="2198788" progId="Word.Document.12">
                  <p:embed/>
                </p:oleObj>
              </mc:Choice>
              <mc:Fallback>
                <p:oleObj name="Document" r:id="rId4" imgW="6178877" imgH="2198788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1214438"/>
                        <a:ext cx="6943725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7" dur="indefinite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Wisconsin Breast Cancer Dataset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Classifiers for Pima Indian’s Dataset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609600" y="2362200"/>
          <a:ext cx="8001000" cy="1992312"/>
        </p:xfrm>
        <a:graphic>
          <a:graphicData uri="http://schemas.openxmlformats.org/drawingml/2006/table">
            <a:tbl>
              <a:tblPr/>
              <a:tblGrid>
                <a:gridCol w="757989"/>
                <a:gridCol w="6441224"/>
                <a:gridCol w="801787"/>
              </a:tblGrid>
              <a:tr h="7969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GP</a:t>
                      </a:r>
                      <a:endParaRPr lang="en-US" sz="3200" dirty="0">
                        <a:latin typeface="Times New Roman"/>
                        <a:ea typeface="Calibri"/>
                      </a:endParaRPr>
                    </a:p>
                  </a:txBody>
                  <a:tcPr marL="36830" marR="889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* + / A3 A1 * A2 A5 + - A3 A2 - A3 8</a:t>
                      </a:r>
                      <a:endParaRPr lang="en-US" sz="3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 69.9%</a:t>
                      </a:r>
                      <a:endParaRPr lang="en-US" sz="3200">
                        <a:latin typeface="Times New Roman"/>
                        <a:ea typeface="Calibri"/>
                      </a:endParaRPr>
                    </a:p>
                  </a:txBody>
                  <a:tcPr marL="8890" marR="88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53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</a:rPr>
                        <a:t>GPSO</a:t>
                      </a:r>
                      <a:endParaRPr lang="en-US" sz="3200">
                        <a:latin typeface="Times New Roman"/>
                        <a:ea typeface="Calibri"/>
                      </a:endParaRPr>
                    </a:p>
                  </a:txBody>
                  <a:tcPr marL="36830" marR="889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* + / * A3 0.50 * A1 0.58 * * A2 0.75 * A5 0.56 + - * A3 0.29 * A2 0.49 - * A3 0.62 * 8 -0.79 </a:t>
                      </a:r>
                      <a:endParaRPr lang="en-US" sz="3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</a:rPr>
                        <a:t> 71.8%</a:t>
                      </a:r>
                      <a:endParaRPr lang="en-US" sz="3200" dirty="0">
                        <a:latin typeface="Times New Roman"/>
                        <a:ea typeface="Calibri"/>
                      </a:endParaRPr>
                    </a:p>
                  </a:txBody>
                  <a:tcPr marL="8890" marR="88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Classification of Mixed-Type Attribute Data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 descr="Koza_fixed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-2743200" y="-1752600"/>
            <a:ext cx="6858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Attribute Data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Use combination of arithmetic expressions and logical rules</a:t>
            </a:r>
          </a:p>
          <a:p>
            <a:r>
              <a:rPr lang="en-US" dirty="0" smtClean="0"/>
              <a:t>Reasons</a:t>
            </a:r>
          </a:p>
          <a:p>
            <a:pPr lvl="1"/>
            <a:r>
              <a:rPr lang="en-US" dirty="0" smtClean="0"/>
              <a:t>Classifier expressions applicable to numerical data</a:t>
            </a:r>
          </a:p>
          <a:p>
            <a:pPr lvl="1"/>
            <a:r>
              <a:rPr lang="en-US" dirty="0" smtClean="0"/>
              <a:t>Rules applicable to categorical data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Convert categorical to enumerated value</a:t>
            </a:r>
          </a:p>
          <a:p>
            <a:pPr lvl="1"/>
            <a:r>
              <a:rPr lang="en-US" dirty="0" smtClean="0"/>
              <a:t>Numerical values to categorical values</a:t>
            </a:r>
          </a:p>
          <a:p>
            <a:pPr lvl="1"/>
            <a:r>
              <a:rPr lang="en-US" dirty="0" smtClean="0"/>
              <a:t>Use constrained syntax GP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Layered Classifier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n-US" dirty="0" smtClean="0"/>
              <a:t>Solution representation</a:t>
            </a:r>
            <a:endParaRPr lang="en-US" dirty="0"/>
          </a:p>
        </p:txBody>
      </p:sp>
      <p:graphicFrame>
        <p:nvGraphicFramePr>
          <p:cNvPr id="8" name="Diagram 7"/>
          <p:cNvGraphicFramePr/>
          <p:nvPr/>
        </p:nvGraphicFramePr>
        <p:xfrm>
          <a:off x="3048000" y="1524000"/>
          <a:ext cx="2581275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6" name="Diagram 15"/>
          <p:cNvGraphicFramePr/>
          <p:nvPr/>
        </p:nvGraphicFramePr>
        <p:xfrm>
          <a:off x="838200" y="4191000"/>
          <a:ext cx="2667000" cy="18352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7" name="Diagram 16"/>
          <p:cNvGraphicFramePr/>
          <p:nvPr/>
        </p:nvGraphicFramePr>
        <p:xfrm>
          <a:off x="5791200" y="3962400"/>
          <a:ext cx="2590800" cy="1901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2362200" y="3200400"/>
            <a:ext cx="990600" cy="9144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419600" y="3200400"/>
            <a:ext cx="2362200" cy="12192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1143000" y="5715000"/>
            <a:ext cx="21998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Arithmetic Inner Tree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6400800" y="5715000"/>
            <a:ext cx="1832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Logical Inner Tree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3124200" y="3288268"/>
            <a:ext cx="1788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Outer Layer Tree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33400" y="3581400"/>
            <a:ext cx="22311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Arithmetic Inner Tree Probability</a:t>
            </a:r>
            <a:endParaRPr lang="en-US" sz="1200" dirty="0"/>
          </a:p>
        </p:txBody>
      </p:sp>
      <p:sp>
        <p:nvSpPr>
          <p:cNvPr id="29" name="Rectangle 28"/>
          <p:cNvSpPr/>
          <p:nvPr/>
        </p:nvSpPr>
        <p:spPr>
          <a:xfrm>
            <a:off x="5486400" y="3505200"/>
            <a:ext cx="19875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Logical Inner Tree Probability</a:t>
            </a:r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0" y="618238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err="1" smtClean="0"/>
              <a:t>Jabeen</a:t>
            </a:r>
            <a:r>
              <a:rPr lang="en-US" sz="1400" b="1" dirty="0" smtClean="0"/>
              <a:t>, H and </a:t>
            </a:r>
            <a:r>
              <a:rPr lang="en-US" sz="1400" b="1" dirty="0" err="1" smtClean="0"/>
              <a:t>Baig</a:t>
            </a:r>
            <a:r>
              <a:rPr lang="en-US" sz="1400" b="1" dirty="0" smtClean="0"/>
              <a:t>, A. R., “Two Layered Genetic Programming for Mixed Variable Data Classification.” </a:t>
            </a:r>
            <a:r>
              <a:rPr lang="en-US" sz="1400" i="1" dirty="0" smtClean="0"/>
              <a:t>Applied Soft Computing, </a:t>
            </a:r>
            <a:r>
              <a:rPr lang="en-US" sz="1400" i="1" dirty="0" err="1" smtClean="0"/>
              <a:t>Vol</a:t>
            </a:r>
            <a:r>
              <a:rPr lang="en-US" sz="1400" i="1" dirty="0" smtClean="0"/>
              <a:t> (12) 1, pp 416-422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Layered Classifier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Crossover Operator</a:t>
            </a:r>
          </a:p>
          <a:p>
            <a:endParaRPr lang="en-US" dirty="0"/>
          </a:p>
        </p:txBody>
      </p:sp>
      <p:graphicFrame>
        <p:nvGraphicFramePr>
          <p:cNvPr id="145412" name="Object 4"/>
          <p:cNvGraphicFramePr>
            <a:graphicFrameLocks noChangeAspect="1"/>
          </p:cNvGraphicFramePr>
          <p:nvPr/>
        </p:nvGraphicFramePr>
        <p:xfrm>
          <a:off x="838200" y="1885524"/>
          <a:ext cx="7388417" cy="4286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13" name="Document" r:id="rId4" imgW="6315880" imgH="3566586" progId="Word.Document.12">
                  <p:embed/>
                </p:oleObj>
              </mc:Choice>
              <mc:Fallback>
                <p:oleObj name="Document" r:id="rId4" imgW="6315880" imgH="3566586" progId="Word.Documen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885524"/>
                        <a:ext cx="7388417" cy="42866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Mutation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762000" y="1143000"/>
          <a:ext cx="3200400" cy="220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/>
          <p:cNvGraphicFramePr/>
          <p:nvPr/>
        </p:nvGraphicFramePr>
        <p:xfrm>
          <a:off x="4572000" y="609600"/>
          <a:ext cx="4257472" cy="228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Diagram 8"/>
          <p:cNvGraphicFramePr/>
          <p:nvPr/>
        </p:nvGraphicFramePr>
        <p:xfrm>
          <a:off x="4886528" y="3733800"/>
          <a:ext cx="4257472" cy="228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685800" y="3886200"/>
          <a:ext cx="3200400" cy="220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11" name="Down Arrow 10"/>
          <p:cNvSpPr/>
          <p:nvPr/>
        </p:nvSpPr>
        <p:spPr>
          <a:xfrm>
            <a:off x="7391400" y="2438400"/>
            <a:ext cx="457200" cy="6858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1447800" y="3048000"/>
            <a:ext cx="457200" cy="6858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 of Best Trees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Multi-class Classification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 descr="Koza_fixed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-2743200" y="-1752600"/>
            <a:ext cx="6858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Multi-class Classification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Lack of a definitive solution for multiclass classification</a:t>
            </a:r>
          </a:p>
          <a:p>
            <a:r>
              <a:rPr lang="en-US" dirty="0" smtClean="0"/>
              <a:t>Reasons</a:t>
            </a:r>
          </a:p>
          <a:p>
            <a:pPr lvl="1"/>
            <a:r>
              <a:rPr lang="en-US" dirty="0" smtClean="0"/>
              <a:t>Binary classifier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Binary decomposition</a:t>
            </a:r>
          </a:p>
          <a:p>
            <a:pPr lvl="1"/>
            <a:r>
              <a:rPr lang="en-US" dirty="0" smtClean="0"/>
              <a:t>Thresholds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Multi-class Classification Approaches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four class classification problem, C=4</a:t>
            </a:r>
          </a:p>
          <a:p>
            <a:pPr lvl="1"/>
            <a:r>
              <a:rPr lang="en-US" dirty="0" smtClean="0"/>
              <a:t>Number of classifiers C in binary decomposition =‘4’</a:t>
            </a:r>
          </a:p>
          <a:p>
            <a:pPr lvl="1"/>
            <a:r>
              <a:rPr lang="en-US" dirty="0" smtClean="0"/>
              <a:t>Number of classifiers N in binary encoding=ceil(log</a:t>
            </a:r>
            <a:r>
              <a:rPr lang="en-US" baseline="-25000" dirty="0" smtClean="0"/>
              <a:t>2</a:t>
            </a:r>
            <a:r>
              <a:rPr lang="en-US" dirty="0" smtClean="0"/>
              <a:t>(4) )=‘2’</a:t>
            </a:r>
          </a:p>
          <a:p>
            <a:pPr lvl="1"/>
            <a:r>
              <a:rPr lang="en-US" dirty="0" smtClean="0"/>
              <a:t>Number of conflicts in binary decomposition =12</a:t>
            </a:r>
          </a:p>
          <a:p>
            <a:pPr lvl="1"/>
            <a:r>
              <a:rPr lang="en-US" dirty="0" smtClean="0"/>
              <a:t>Number of conflicts in binary encoding = 2</a:t>
            </a:r>
            <a:r>
              <a:rPr lang="en-US" baseline="30000" dirty="0" smtClean="0"/>
              <a:t>N</a:t>
            </a:r>
            <a:r>
              <a:rPr lang="en-US" dirty="0" smtClean="0"/>
              <a:t>-C=0</a:t>
            </a:r>
          </a:p>
          <a:p>
            <a:pPr lvl="1"/>
            <a:endParaRPr lang="en-US" dirty="0"/>
          </a:p>
        </p:txBody>
      </p:sp>
      <p:graphicFrame>
        <p:nvGraphicFramePr>
          <p:cNvPr id="87085" name="Object 45"/>
          <p:cNvGraphicFramePr>
            <a:graphicFrameLocks noChangeAspect="1"/>
          </p:cNvGraphicFramePr>
          <p:nvPr/>
        </p:nvGraphicFramePr>
        <p:xfrm>
          <a:off x="533400" y="3697287"/>
          <a:ext cx="7845392" cy="262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86" name="Document" r:id="rId4" imgW="6315880" imgH="2069363" progId="Word.Document.12">
                  <p:embed/>
                </p:oleObj>
              </mc:Choice>
              <mc:Fallback>
                <p:oleObj name="Document" r:id="rId4" imgW="6315880" imgH="2069363" progId="Word.Document.12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697287"/>
                        <a:ext cx="7845392" cy="2627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Binary Encoding for Classifier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Classification matrix for a 4 class problem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	Binary Encoding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>
              <a:buNone/>
            </a:pPr>
            <a:r>
              <a:rPr lang="en-US" dirty="0" smtClean="0"/>
              <a:t>	Binary Decomposition </a:t>
            </a:r>
          </a:p>
          <a:p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762250" y="1828800"/>
          <a:ext cx="3790950" cy="1673225"/>
        </p:xfrm>
        <a:graphic>
          <a:graphicData uri="http://schemas.openxmlformats.org/drawingml/2006/table">
            <a:tbl>
              <a:tblPr/>
              <a:tblGrid>
                <a:gridCol w="1263650"/>
                <a:gridCol w="1263650"/>
                <a:gridCol w="1263650"/>
              </a:tblGrid>
              <a:tr h="334645"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Classifier 1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Classifier 2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Class1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Class2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Class3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Class4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90600" y="4114800"/>
          <a:ext cx="6858000" cy="1600200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  <a:gridCol w="1371600"/>
                <a:gridCol w="1371600"/>
                <a:gridCol w="1371600"/>
              </a:tblGrid>
              <a:tr h="320040"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Classifier 1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Classifier 2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Classifier 3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Classifier 4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Class1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Calibri"/>
                          <a:cs typeface="Times New Roman"/>
                        </a:rPr>
                        <a:t>Class2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Class3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Class4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5557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4267200" y="457200"/>
          <a:ext cx="3618548" cy="5926074"/>
        </p:xfrm>
        <a:graphic>
          <a:graphicData uri="http://schemas.openxmlformats.org/drawingml/2006/table">
            <a:tbl>
              <a:tblPr/>
              <a:tblGrid>
                <a:gridCol w="1059394"/>
                <a:gridCol w="1059394"/>
                <a:gridCol w="749880"/>
                <a:gridCol w="749880"/>
              </a:tblGrid>
              <a:tr h="2358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Times New Roman"/>
                          <a:cs typeface="Times New Roman"/>
                        </a:rPr>
                        <a:t>Datasets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Times New Roman"/>
                          <a:cs typeface="Times New Roman"/>
                        </a:rPr>
                        <a:t>Algorithms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Times New Roman"/>
                          <a:cs typeface="Times New Roman"/>
                        </a:rPr>
                        <a:t>BDGP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Times New Roman"/>
                          <a:cs typeface="Times New Roman"/>
                        </a:rPr>
                        <a:t>ENGP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857">
                <a:tc row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IRIS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ACC 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96.00%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97.20%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SD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 0.2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Times New Roman"/>
                          <a:cs typeface="Times New Roman"/>
                        </a:rPr>
                        <a:t>0.3</a:t>
                      </a: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Conflicts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Classifiers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857">
                <a:tc row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WINE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ACC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78.50%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90.10%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SD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0.2 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0.2 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Conflicts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Classifiers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857">
                <a:tc row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VEHICLE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ACC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49.00%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83.00%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SD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0.3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0.2 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Conflicts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Classifiers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857">
                <a:tc row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GLASS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ACC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54.70%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76.70%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SD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0.4 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0.2 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Conflicts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122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Classifiers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857">
                <a:tc row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YEAST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ACC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57.00%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73.80%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SD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 0.6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0.1 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Conflicts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1014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24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Classifiers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Content Placeholder 5"/>
          <p:cNvSpPr txBox="1">
            <a:spLocks/>
          </p:cNvSpPr>
          <p:nvPr/>
        </p:nvSpPr>
        <p:spPr>
          <a:xfrm>
            <a:off x="457200" y="1219200"/>
            <a:ext cx="8229600" cy="49377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BDGP=</a:t>
            </a:r>
            <a:r>
              <a:rPr lang="en-US" sz="2000" dirty="0" smtClean="0"/>
              <a:t>Binary Decomposition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lang="en-US" sz="2000" dirty="0" smtClean="0"/>
              <a:t>ENGP=Binary Encoding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86600" y="457200"/>
            <a:ext cx="762000" cy="5943600"/>
          </a:xfrm>
          <a:prstGeom prst="rect">
            <a:avLst/>
          </a:prstGeom>
          <a:solidFill>
            <a:schemeClr val="accent1"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 and Convergence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4572000" y="202364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0" y="202364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9"/>
          <p:cNvSpPr/>
          <p:nvPr/>
        </p:nvSpPr>
        <p:spPr>
          <a:xfrm>
            <a:off x="4648200" y="4843046"/>
            <a:ext cx="42194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Number of nodes and fitness (Average, Best) Iris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0" y="4843046"/>
            <a:ext cx="439575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Number of nodes and fitness (Average, Best) Wine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Computational efficient</a:t>
            </a:r>
          </a:p>
          <a:p>
            <a:r>
              <a:rPr lang="en-US" dirty="0" smtClean="0"/>
              <a:t>Less conflicts</a:t>
            </a:r>
          </a:p>
          <a:p>
            <a:r>
              <a:rPr lang="en-US" dirty="0" smtClean="0"/>
              <a:t>Better accuracy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Programming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219200"/>
            <a:ext cx="8229600" cy="4937760"/>
          </a:xfrm>
        </p:spPr>
        <p:txBody>
          <a:bodyPr/>
          <a:lstStyle/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Solution representation    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Random solution initialization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Fitness estimation   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Reproduction operators   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Termination condition   </a:t>
            </a:r>
            <a:endParaRPr lang="en-US" dirty="0"/>
          </a:p>
        </p:txBody>
      </p:sp>
      <p:graphicFrame>
        <p:nvGraphicFramePr>
          <p:cNvPr id="10" name="Diagram 9"/>
          <p:cNvGraphicFramePr/>
          <p:nvPr/>
        </p:nvGraphicFramePr>
        <p:xfrm>
          <a:off x="2971800" y="4191000"/>
          <a:ext cx="3352800" cy="1739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7" name="Group 26"/>
          <p:cNvGrpSpPr/>
          <p:nvPr/>
        </p:nvGrpSpPr>
        <p:grpSpPr>
          <a:xfrm>
            <a:off x="2133600" y="4111824"/>
            <a:ext cx="5257800" cy="1755576"/>
            <a:chOff x="2133600" y="990601"/>
            <a:chExt cx="5257800" cy="1755576"/>
          </a:xfrm>
        </p:grpSpPr>
        <p:grpSp>
          <p:nvGrpSpPr>
            <p:cNvPr id="11" name="Group 10"/>
            <p:cNvGrpSpPr/>
            <p:nvPr/>
          </p:nvGrpSpPr>
          <p:grpSpPr>
            <a:xfrm>
              <a:off x="2133600" y="990601"/>
              <a:ext cx="5257800" cy="1752600"/>
              <a:chOff x="533400" y="2535382"/>
              <a:chExt cx="4724400" cy="1274618"/>
            </a:xfrm>
          </p:grpSpPr>
          <p:graphicFrame>
            <p:nvGraphicFramePr>
              <p:cNvPr id="12" name="Diagram 11"/>
              <p:cNvGraphicFramePr/>
              <p:nvPr/>
            </p:nvGraphicFramePr>
            <p:xfrm>
              <a:off x="533400" y="2590800"/>
              <a:ext cx="2362200" cy="12192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  <p:graphicFrame>
            <p:nvGraphicFramePr>
              <p:cNvPr id="13" name="Diagram 12"/>
              <p:cNvGraphicFramePr/>
              <p:nvPr/>
            </p:nvGraphicFramePr>
            <p:xfrm>
              <a:off x="3124200" y="2535382"/>
              <a:ext cx="2133600" cy="105294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12" r:lo="rId13" r:qs="rId14" r:cs="rId15"/>
              </a:graphicData>
            </a:graphic>
          </p:graphicFrame>
        </p:grpSp>
        <p:sp>
          <p:nvSpPr>
            <p:cNvPr id="25" name="TextBox 24"/>
            <p:cNvSpPr txBox="1"/>
            <p:nvPr/>
          </p:nvSpPr>
          <p:spPr>
            <a:xfrm>
              <a:off x="2895600" y="2438400"/>
              <a:ext cx="1066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Full Method</a:t>
              </a:r>
              <a:endParaRPr lang="en-US" sz="14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638800" y="2438400"/>
              <a:ext cx="12192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Grow Method</a:t>
              </a:r>
              <a:endParaRPr lang="en-US" sz="14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371600" y="3349822"/>
            <a:ext cx="6019800" cy="2898578"/>
            <a:chOff x="1905000" y="914400"/>
            <a:chExt cx="6019800" cy="2898578"/>
          </a:xfrm>
        </p:grpSpPr>
        <p:grpSp>
          <p:nvGrpSpPr>
            <p:cNvPr id="14" name="Group 13"/>
            <p:cNvGrpSpPr/>
            <p:nvPr/>
          </p:nvGrpSpPr>
          <p:grpSpPr>
            <a:xfrm>
              <a:off x="1905000" y="914400"/>
              <a:ext cx="6019800" cy="2590800"/>
              <a:chOff x="533400" y="1524000"/>
              <a:chExt cx="8077200" cy="4191000"/>
            </a:xfrm>
          </p:grpSpPr>
          <p:graphicFrame>
            <p:nvGraphicFramePr>
              <p:cNvPr id="15" name="Diagram 14"/>
              <p:cNvGraphicFramePr/>
              <p:nvPr/>
            </p:nvGraphicFramePr>
            <p:xfrm>
              <a:off x="533400" y="1676400"/>
              <a:ext cx="2895600" cy="16002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17" r:lo="rId18" r:qs="rId19" r:cs="rId20"/>
              </a:graphicData>
            </a:graphic>
          </p:graphicFrame>
          <p:graphicFrame>
            <p:nvGraphicFramePr>
              <p:cNvPr id="16" name="Diagram 15"/>
              <p:cNvGraphicFramePr/>
              <p:nvPr/>
            </p:nvGraphicFramePr>
            <p:xfrm>
              <a:off x="3200400" y="1676400"/>
              <a:ext cx="2438400" cy="14478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2" r:lo="rId23" r:qs="rId24" r:cs="rId25"/>
              </a:graphicData>
            </a:graphic>
          </p:graphicFrame>
          <p:sp>
            <p:nvSpPr>
              <p:cNvPr id="17" name="Isosceles Triangle 16"/>
              <p:cNvSpPr/>
              <p:nvPr/>
            </p:nvSpPr>
            <p:spPr>
              <a:xfrm>
                <a:off x="1981200" y="2057400"/>
                <a:ext cx="1600200" cy="11430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Isosceles Triangle 17"/>
              <p:cNvSpPr/>
              <p:nvPr/>
            </p:nvSpPr>
            <p:spPr>
              <a:xfrm>
                <a:off x="3810000" y="2057400"/>
                <a:ext cx="1600200" cy="114300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aphicFrame>
            <p:nvGraphicFramePr>
              <p:cNvPr id="19" name="Diagram 18"/>
              <p:cNvGraphicFramePr/>
              <p:nvPr/>
            </p:nvGraphicFramePr>
            <p:xfrm>
              <a:off x="533400" y="4114800"/>
              <a:ext cx="2895600" cy="16002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7" r:lo="rId28" r:qs="rId29" r:cs="rId30"/>
              </a:graphicData>
            </a:graphic>
          </p:graphicFrame>
          <p:graphicFrame>
            <p:nvGraphicFramePr>
              <p:cNvPr id="20" name="Diagram 19"/>
              <p:cNvGraphicFramePr/>
              <p:nvPr/>
            </p:nvGraphicFramePr>
            <p:xfrm>
              <a:off x="3352800" y="4191000"/>
              <a:ext cx="2438400" cy="14478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2" r:lo="rId33" r:qs="rId34" r:cs="rId35"/>
              </a:graphicData>
            </a:graphic>
          </p:graphicFrame>
          <p:graphicFrame>
            <p:nvGraphicFramePr>
              <p:cNvPr id="21" name="Diagram 20"/>
              <p:cNvGraphicFramePr/>
              <p:nvPr/>
            </p:nvGraphicFramePr>
            <p:xfrm>
              <a:off x="5638800" y="1524000"/>
              <a:ext cx="2895600" cy="16002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7" r:lo="rId38" r:qs="rId39" r:cs="rId40"/>
              </a:graphicData>
            </a:graphic>
          </p:graphicFrame>
          <p:sp>
            <p:nvSpPr>
              <p:cNvPr id="22" name="Down Arrow 21"/>
              <p:cNvSpPr/>
              <p:nvPr/>
            </p:nvSpPr>
            <p:spPr>
              <a:xfrm>
                <a:off x="2971800" y="3352800"/>
                <a:ext cx="685800" cy="533400"/>
              </a:xfrm>
              <a:prstGeom prst="downArrow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Down Arrow 22"/>
              <p:cNvSpPr/>
              <p:nvPr/>
            </p:nvSpPr>
            <p:spPr>
              <a:xfrm>
                <a:off x="6934200" y="3124200"/>
                <a:ext cx="457200" cy="685800"/>
              </a:xfrm>
              <a:prstGeom prst="downArrow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aphicFrame>
            <p:nvGraphicFramePr>
              <p:cNvPr id="24" name="Diagram 23"/>
              <p:cNvGraphicFramePr/>
              <p:nvPr/>
            </p:nvGraphicFramePr>
            <p:xfrm>
              <a:off x="5715000" y="4114800"/>
              <a:ext cx="2895600" cy="16002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42" r:lo="rId43" r:qs="rId44" r:cs="rId45"/>
              </a:graphicData>
            </a:graphic>
          </p:graphicFrame>
        </p:grpSp>
        <p:sp>
          <p:nvSpPr>
            <p:cNvPr id="28" name="TextBox 27"/>
            <p:cNvSpPr txBox="1"/>
            <p:nvPr/>
          </p:nvSpPr>
          <p:spPr>
            <a:xfrm>
              <a:off x="3657600" y="3505200"/>
              <a:ext cx="990600" cy="307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Crossover</a:t>
              </a:r>
              <a:endParaRPr lang="en-US" sz="14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400800" y="3505200"/>
              <a:ext cx="8382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Mutation</a:t>
              </a:r>
              <a:endParaRPr lang="en-US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7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8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9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8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9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0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0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1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62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GP based classification</a:t>
            </a:r>
          </a:p>
          <a:p>
            <a:pPr lvl="1"/>
            <a:r>
              <a:rPr lang="en-US" dirty="0" err="1" smtClean="0"/>
              <a:t>DepthLimited</a:t>
            </a:r>
            <a:r>
              <a:rPr lang="en-US" dirty="0" smtClean="0"/>
              <a:t> crossover</a:t>
            </a:r>
          </a:p>
          <a:p>
            <a:pPr lvl="1"/>
            <a:r>
              <a:rPr lang="en-US" dirty="0" smtClean="0"/>
              <a:t>Optimization of classifiers</a:t>
            </a:r>
          </a:p>
          <a:p>
            <a:pPr lvl="1"/>
            <a:r>
              <a:rPr lang="en-US" dirty="0" smtClean="0"/>
              <a:t>Mixed-type data classification</a:t>
            </a:r>
          </a:p>
          <a:p>
            <a:pPr lvl="1"/>
            <a:r>
              <a:rPr lang="en-US" dirty="0" smtClean="0"/>
              <a:t>Efficient multi-class classification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Classification using Genetic Programming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MADALGO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100" dirty="0" smtClean="0"/>
              <a:t>Advantages</a:t>
            </a:r>
          </a:p>
          <a:p>
            <a:pPr lvl="1"/>
            <a:r>
              <a:rPr lang="en-US" sz="2800" dirty="0" smtClean="0"/>
              <a:t>Global search </a:t>
            </a:r>
          </a:p>
          <a:p>
            <a:pPr lvl="1"/>
            <a:r>
              <a:rPr lang="en-US" sz="2800" dirty="0" smtClean="0"/>
              <a:t>Flexible</a:t>
            </a:r>
          </a:p>
          <a:p>
            <a:pPr lvl="1"/>
            <a:r>
              <a:rPr lang="en-US" sz="2800" dirty="0" smtClean="0"/>
              <a:t>Data modeling</a:t>
            </a:r>
          </a:p>
          <a:p>
            <a:pPr lvl="1"/>
            <a:r>
              <a:rPr lang="en-US" sz="2800" dirty="0" smtClean="0"/>
              <a:t>Feature extraction</a:t>
            </a:r>
          </a:p>
          <a:p>
            <a:pPr lvl="1"/>
            <a:r>
              <a:rPr lang="en-US" sz="2800" dirty="0" smtClean="0"/>
              <a:t>Data distribution</a:t>
            </a:r>
          </a:p>
          <a:p>
            <a:pPr lvl="1"/>
            <a:r>
              <a:rPr lang="en-US" sz="2800" dirty="0" smtClean="0"/>
              <a:t>Transparent</a:t>
            </a:r>
          </a:p>
          <a:p>
            <a:pPr lvl="1"/>
            <a:r>
              <a:rPr lang="en-US" sz="2800" dirty="0" smtClean="0"/>
              <a:t>Comprehensible</a:t>
            </a:r>
          </a:p>
          <a:p>
            <a:pPr lvl="1"/>
            <a:r>
              <a:rPr lang="en-US" sz="2800" dirty="0" smtClean="0"/>
              <a:t>Portability</a:t>
            </a:r>
            <a:endParaRPr lang="en-US" sz="28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038600" y="1295400"/>
            <a:ext cx="8229600" cy="49377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3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Disadvantages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Long training time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Bloat (larger classifier size)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Lack of convergence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Mixed type data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Multiclass classification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10000"/>
                  </a:schemeClr>
                </a:solidFill>
              </a:rPr>
              <a:t>DepthLimited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 Crossover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Koza_fixed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-2743200" y="-1752600"/>
            <a:ext cx="6858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using GP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z="2700" dirty="0" smtClean="0"/>
              <a:t>Solution Representation</a:t>
            </a:r>
          </a:p>
          <a:p>
            <a:pPr lvl="1">
              <a:defRPr/>
            </a:pPr>
            <a:r>
              <a:rPr lang="en-US" dirty="0" smtClean="0"/>
              <a:t>Arithmetic classifier expression (ACE)</a:t>
            </a:r>
          </a:p>
          <a:p>
            <a:pPr lvl="1">
              <a:defRPr/>
            </a:pPr>
            <a:r>
              <a:rPr lang="en-US" dirty="0" smtClean="0"/>
              <a:t>Function set = {+ , - , / , * }   </a:t>
            </a:r>
          </a:p>
          <a:p>
            <a:pPr lvl="1">
              <a:defRPr/>
            </a:pPr>
            <a:r>
              <a:rPr lang="en-US" dirty="0" smtClean="0"/>
              <a:t>Terminal set = {attributes of data, ephemeral constant}</a:t>
            </a:r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r>
              <a:rPr lang="en-US" sz="2700" dirty="0" smtClean="0"/>
              <a:t>Solution Initialization</a:t>
            </a:r>
          </a:p>
          <a:p>
            <a:pPr lvl="1">
              <a:defRPr/>
            </a:pPr>
            <a:r>
              <a:rPr lang="en-US" dirty="0" smtClean="0"/>
              <a:t>Ramped half and half method</a:t>
            </a:r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Maximum Depth</a:t>
            </a:r>
          </a:p>
          <a:p>
            <a:pPr lvl="1">
              <a:defRPr/>
            </a:pPr>
            <a:r>
              <a:rPr lang="en-US" dirty="0" smtClean="0"/>
              <a:t>depth=ceil(log</a:t>
            </a:r>
            <a:r>
              <a:rPr lang="en-US" baseline="-25000" dirty="0" smtClean="0"/>
              <a:t>2</a:t>
            </a:r>
            <a:r>
              <a:rPr lang="en-US" dirty="0" smtClean="0"/>
              <a:t>(A</a:t>
            </a:r>
            <a:r>
              <a:rPr lang="en-US" baseline="-25000" dirty="0" smtClean="0"/>
              <a:t>d</a:t>
            </a:r>
            <a:r>
              <a:rPr lang="en-US" dirty="0" smtClean="0"/>
              <a:t>))	</a:t>
            </a:r>
          </a:p>
          <a:p>
            <a:pPr lvl="1">
              <a:defRPr/>
            </a:pPr>
            <a:r>
              <a:rPr lang="en-US" dirty="0" smtClean="0"/>
              <a:t>Where A</a:t>
            </a:r>
            <a:r>
              <a:rPr lang="en-US" baseline="-25000" dirty="0" smtClean="0"/>
              <a:t>d</a:t>
            </a:r>
            <a:r>
              <a:rPr lang="en-US" dirty="0" smtClean="0"/>
              <a:t> is total number of attributes present in the data</a:t>
            </a:r>
          </a:p>
          <a:p>
            <a:pPr lvl="0">
              <a:defRPr/>
            </a:pPr>
            <a:endParaRPr lang="en-US" dirty="0" smtClean="0"/>
          </a:p>
          <a:p>
            <a:pPr lvl="0">
              <a:defRPr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6781800" y="1066800"/>
          <a:ext cx="2362200" cy="137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V="1">
            <a:off x="7696200" y="2362200"/>
            <a:ext cx="533400" cy="381000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4953000" y="1219200"/>
            <a:ext cx="2667000" cy="1143000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7" dur="indefinit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1295400"/>
            <a:ext cx="8229600" cy="49377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lang="en-US" sz="2700" dirty="0" smtClean="0"/>
              <a:t>Fitness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lang="en-US" sz="2300" dirty="0" smtClean="0">
                <a:solidFill>
                  <a:schemeClr val="tx2"/>
                </a:solidFill>
              </a:rPr>
              <a:t>Classification accuracy</a:t>
            </a:r>
          </a:p>
          <a:p>
            <a:pPr marL="274320" lvl="1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endParaRPr lang="en-US" sz="2700" dirty="0" smtClean="0"/>
          </a:p>
          <a:p>
            <a:pPr marL="274320" lvl="1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lang="en-US" sz="2700" dirty="0" smtClean="0"/>
              <a:t>Reproduction operators</a:t>
            </a:r>
          </a:p>
          <a:p>
            <a:pPr marL="548640" lvl="1" indent="-274320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/>
            </a:pPr>
            <a:r>
              <a:rPr lang="en-US" sz="2300" dirty="0" smtClean="0">
                <a:solidFill>
                  <a:schemeClr val="tx2"/>
                </a:solidFill>
              </a:rPr>
              <a:t>Mutation </a:t>
            </a:r>
          </a:p>
          <a:p>
            <a:pPr marL="1005840" lvl="2" indent="-274320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/>
            </a:pPr>
            <a:r>
              <a:rPr lang="en-US" sz="2300" dirty="0" smtClean="0">
                <a:solidFill>
                  <a:schemeClr val="tx2"/>
                </a:solidFill>
              </a:rPr>
              <a:t>Point mutation</a:t>
            </a:r>
          </a:p>
          <a:p>
            <a:pPr marL="548640" lvl="1" indent="-274320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/>
            </a:pPr>
            <a:r>
              <a:rPr lang="en-US" sz="2300" dirty="0" smtClean="0">
                <a:solidFill>
                  <a:schemeClr val="tx2"/>
                </a:solidFill>
              </a:rPr>
              <a:t>Reproduction </a:t>
            </a:r>
          </a:p>
          <a:p>
            <a:pPr marL="1005840" lvl="2" indent="-274320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/>
            </a:pPr>
            <a:r>
              <a:rPr lang="en-US" sz="2300" dirty="0" smtClean="0">
                <a:solidFill>
                  <a:schemeClr val="tx2"/>
                </a:solidFill>
              </a:rPr>
              <a:t>Copy operator</a:t>
            </a:r>
          </a:p>
          <a:p>
            <a:pPr marL="548640" lvl="1" indent="-274320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/>
            </a:pPr>
            <a:r>
              <a:rPr lang="en-US" sz="2300" dirty="0" smtClean="0">
                <a:solidFill>
                  <a:schemeClr val="tx2"/>
                </a:solidFill>
              </a:rPr>
              <a:t>Crossover</a:t>
            </a:r>
          </a:p>
          <a:p>
            <a:pPr marL="1005840" lvl="2" indent="-274320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/>
            </a:pPr>
            <a:r>
              <a:rPr kumimoji="0" lang="en-US" sz="23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DepthLimited</a:t>
            </a: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Crossover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US" dirty="0" smtClean="0"/>
              <a:t>Classification using GP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DepthLimited</a:t>
            </a:r>
            <a:r>
              <a:rPr lang="en-US" dirty="0" smtClean="0"/>
              <a:t> Crossover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304800" y="1447801"/>
          <a:ext cx="4343400" cy="1981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/>
          <p:cNvGraphicFramePr/>
          <p:nvPr/>
        </p:nvGraphicFramePr>
        <p:xfrm>
          <a:off x="4572000" y="1447800"/>
          <a:ext cx="4572000" cy="271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886200" y="5257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Valid Crossover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33400" y="5257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Invalid Crossover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533400" y="4267200"/>
            <a:ext cx="1752600" cy="228600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295400" y="3962400"/>
            <a:ext cx="3505200" cy="1295400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>
            <a:off x="1676400" y="3505200"/>
            <a:ext cx="2743200" cy="1752600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419600" y="3352800"/>
            <a:ext cx="3276600" cy="1905000"/>
          </a:xfrm>
          <a:prstGeom prst="straightConnector1">
            <a:avLst/>
          </a:prstGeom>
          <a:ln w="2222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0" y="572518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b="1" dirty="0" err="1" smtClean="0"/>
              <a:t>Jabeen</a:t>
            </a:r>
            <a:r>
              <a:rPr lang="en-US" sz="1400" b="1" dirty="0" smtClean="0"/>
              <a:t>, H and </a:t>
            </a:r>
            <a:r>
              <a:rPr lang="en-US" sz="1400" b="1" dirty="0" err="1" smtClean="0"/>
              <a:t>Baig</a:t>
            </a:r>
            <a:r>
              <a:rPr lang="en-US" sz="1400" b="1" dirty="0" smtClean="0"/>
              <a:t>, A R., "</a:t>
            </a:r>
            <a:r>
              <a:rPr lang="en-US" sz="1400" b="1" dirty="0" err="1" smtClean="0"/>
              <a:t>DepthLimited</a:t>
            </a:r>
            <a:r>
              <a:rPr lang="en-US" sz="1400" b="1" dirty="0" smtClean="0"/>
              <a:t> Crossover in Genetic Programming for Classifier Evolution.“ </a:t>
            </a:r>
            <a:r>
              <a:rPr lang="nl-NL" sz="1400" i="1" dirty="0" smtClean="0"/>
              <a:t>Computers in Human Behaviour, Vol (27) 1, pp 1475-1481, Springer, 2010.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DepthLimited</a:t>
            </a:r>
            <a:r>
              <a:rPr lang="en-US" dirty="0" smtClean="0"/>
              <a:t> Crossover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MADALGO Presentation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Initial Depth Limits</a:t>
            </a:r>
          </a:p>
          <a:p>
            <a:pPr lvl="1"/>
            <a:r>
              <a:rPr lang="en-US" dirty="0" smtClean="0"/>
              <a:t>Limit the search space</a:t>
            </a:r>
          </a:p>
          <a:p>
            <a:pPr lvl="1"/>
            <a:r>
              <a:rPr lang="en-US" dirty="0" smtClean="0"/>
              <a:t>Liberal search limits</a:t>
            </a:r>
          </a:p>
          <a:p>
            <a:pPr lvl="1"/>
            <a:r>
              <a:rPr lang="en-US" dirty="0" smtClean="0"/>
              <a:t>Depth must include all the attributes</a:t>
            </a:r>
          </a:p>
          <a:p>
            <a:pPr lvl="1"/>
            <a:r>
              <a:rPr lang="en-US" dirty="0" smtClean="0"/>
              <a:t>The value of depth</a:t>
            </a:r>
          </a:p>
          <a:p>
            <a:pPr lvl="1"/>
            <a:r>
              <a:rPr lang="en-US" dirty="0" smtClean="0"/>
              <a:t>d = ceil(log</a:t>
            </a:r>
            <a:r>
              <a:rPr lang="en-US" baseline="-25000" dirty="0" smtClean="0"/>
              <a:t>2</a:t>
            </a:r>
            <a:r>
              <a:rPr lang="en-US" dirty="0" smtClean="0"/>
              <a:t>(A</a:t>
            </a:r>
            <a:r>
              <a:rPr lang="en-US" baseline="-25000" dirty="0" smtClean="0"/>
              <a:t>d</a:t>
            </a:r>
            <a:r>
              <a:rPr lang="en-US" dirty="0" smtClean="0"/>
              <a:t>))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 full tree of depth ‘d’ can contain all attributes of data.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18878</TotalTime>
  <Words>1016</Words>
  <Application>Microsoft Office PowerPoint</Application>
  <PresentationFormat>On-screen Show (4:3)</PresentationFormat>
  <Paragraphs>475</Paragraphs>
  <Slides>30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Origin</vt:lpstr>
      <vt:lpstr>Document</vt:lpstr>
      <vt:lpstr>Advancements in Genetic Programming for Data Classification</vt:lpstr>
      <vt:lpstr>Introduction</vt:lpstr>
      <vt:lpstr>Genetic Programming</vt:lpstr>
      <vt:lpstr>Classification using Genetic Programming</vt:lpstr>
      <vt:lpstr> DepthLimited Crossover</vt:lpstr>
      <vt:lpstr>Classification using GP</vt:lpstr>
      <vt:lpstr>Classification using GP</vt:lpstr>
      <vt:lpstr>DepthLimited Crossover</vt:lpstr>
      <vt:lpstr>DepthLimited Crossover</vt:lpstr>
      <vt:lpstr>Complexity</vt:lpstr>
      <vt:lpstr>Optimization of GP Evolved Classifier</vt:lpstr>
      <vt:lpstr>Optimization of Expressions</vt:lpstr>
      <vt:lpstr>GP+PSO=GPSO</vt:lpstr>
      <vt:lpstr>GP+PSO=GPSO</vt:lpstr>
      <vt:lpstr>Wisconsin Breast Cancer Dataset</vt:lpstr>
      <vt:lpstr>Classifiers for Pima Indian’s Dataset</vt:lpstr>
      <vt:lpstr>Classification of Mixed-Type Attribute Data</vt:lpstr>
      <vt:lpstr>Mixed Attribute Data</vt:lpstr>
      <vt:lpstr>Two Layered Classifier</vt:lpstr>
      <vt:lpstr>Two Layered Classifier</vt:lpstr>
      <vt:lpstr>Mutation</vt:lpstr>
      <vt:lpstr>Evolution of Best Trees</vt:lpstr>
      <vt:lpstr>Multi-class Classification</vt:lpstr>
      <vt:lpstr>Multi-class Classification</vt:lpstr>
      <vt:lpstr>Multi-class Classification Approaches</vt:lpstr>
      <vt:lpstr>Binary Encoding for Classifier</vt:lpstr>
      <vt:lpstr>Comparison</vt:lpstr>
      <vt:lpstr>Complexity and Convergence</vt:lpstr>
      <vt:lpstr>Summary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CSC-504 Advanced Computer Architecture</dc:title>
  <dc:creator>Hajira</dc:creator>
  <cp:lastModifiedBy>Else Magård</cp:lastModifiedBy>
  <cp:revision>276</cp:revision>
  <dcterms:created xsi:type="dcterms:W3CDTF">2009-09-05T06:18:44Z</dcterms:created>
  <dcterms:modified xsi:type="dcterms:W3CDTF">2013-08-19T13:38:33Z</dcterms:modified>
</cp:coreProperties>
</file>